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5"/>
  </p:notesMasterIdLst>
  <p:sldIdLst>
    <p:sldId id="259" r:id="rId3"/>
    <p:sldId id="297" r:id="rId4"/>
    <p:sldId id="296" r:id="rId5"/>
    <p:sldId id="300" r:id="rId6"/>
    <p:sldId id="277" r:id="rId7"/>
    <p:sldId id="288" r:id="rId8"/>
    <p:sldId id="289" r:id="rId9"/>
    <p:sldId id="291" r:id="rId10"/>
    <p:sldId id="292" r:id="rId11"/>
    <p:sldId id="293" r:id="rId12"/>
    <p:sldId id="294" r:id="rId13"/>
    <p:sldId id="283" r:id="rId14"/>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lar"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F4CBC4"/>
    <a:srgbClr val="D18B0D"/>
    <a:srgbClr val="C75813"/>
    <a:srgbClr val="B96C7C"/>
    <a:srgbClr val="005B94"/>
    <a:srgbClr val="F0C3AA"/>
    <a:srgbClr val="ECA194"/>
    <a:srgbClr val="F1C8B1"/>
    <a:srgbClr val="1615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6182" autoAdjust="0"/>
  </p:normalViewPr>
  <p:slideViewPr>
    <p:cSldViewPr snapToGrid="0">
      <p:cViewPr varScale="1">
        <p:scale>
          <a:sx n="110" d="100"/>
          <a:sy n="110" d="100"/>
        </p:scale>
        <p:origin x="252" y="102"/>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0.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bg>
      <p:bgPr>
        <a:gradFill>
          <a:gsLst>
            <a:gs pos="0">
              <a:schemeClr val="accent3">
                <a:lumMod val="60000"/>
                <a:lumOff val="40000"/>
              </a:schemeClr>
            </a:gs>
            <a:gs pos="52000">
              <a:schemeClr val="accent3">
                <a:lumMod val="76000"/>
              </a:schemeClr>
            </a:gs>
          </a:gsLst>
          <a:path path="circle">
            <a:fillToRect r="100000" b="100000"/>
          </a:path>
        </a:gradFill>
        <a:effectLst/>
      </p:bgPr>
    </p:bg>
    <p:spTree>
      <p:nvGrpSpPr>
        <p:cNvPr id="1" name=""/>
        <p:cNvGrpSpPr/>
        <p:nvPr/>
      </p:nvGrpSpPr>
      <p:grpSpPr>
        <a:xfrm>
          <a:off x="0" y="0"/>
          <a:ext cx="0" cy="0"/>
          <a:chOff x="0" y="0"/>
          <a:chExt cx="0" cy="0"/>
        </a:xfrm>
      </p:grpSpPr>
      <p:grpSp>
        <p:nvGrpSpPr>
          <p:cNvPr id="6" name="组合 5"/>
          <p:cNvGrpSpPr/>
          <p:nvPr userDrawn="1"/>
        </p:nvGrpSpPr>
        <p:grpSpPr>
          <a:xfrm>
            <a:off x="-6408" y="-21773"/>
            <a:ext cx="12192000" cy="6876066"/>
            <a:chOff x="-6408" y="-21773"/>
            <a:chExt cx="12192000" cy="6876066"/>
          </a:xfrm>
        </p:grpSpPr>
        <p:sp>
          <p:nvSpPr>
            <p:cNvPr id="7" name="矩形 6"/>
            <p:cNvSpPr/>
            <p:nvPr/>
          </p:nvSpPr>
          <p:spPr>
            <a:xfrm>
              <a:off x="-6408" y="-21773"/>
              <a:ext cx="12192000" cy="6876066"/>
            </a:xfrm>
            <a:prstGeom prst="rect">
              <a:avLst/>
            </a:prstGeom>
            <a:blipFill dpi="0" rotWithShape="1">
              <a:blip r:embed="rId2">
                <a:alphaModFix amt="25000"/>
              </a:blip>
              <a:srcRect/>
              <a:stretch>
                <a:fillRect t="-9103" b="-91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形 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753" y="834704"/>
              <a:ext cx="8320495" cy="4301752"/>
            </a:xfrm>
            <a:prstGeom prst="rect">
              <a:avLst/>
            </a:prstGeom>
          </p:spPr>
        </p:pic>
        <p:sp>
          <p:nvSpPr>
            <p:cNvPr id="9" name="矩形 8"/>
            <p:cNvSpPr/>
            <p:nvPr/>
          </p:nvSpPr>
          <p:spPr>
            <a:xfrm>
              <a:off x="233926" y="174171"/>
              <a:ext cx="11740360" cy="6458858"/>
            </a:xfrm>
            <a:prstGeom prst="rect">
              <a:avLst/>
            </a:prstGeom>
            <a:noFill/>
            <a:ln w="1905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rot="1800000">
              <a:off x="2281613" y="1188462"/>
              <a:ext cx="783325" cy="913878"/>
            </a:xfrm>
            <a:custGeom>
              <a:avLst/>
              <a:gdLst>
                <a:gd name="connsiteX0" fmla="*/ 344637 w 333519"/>
                <a:gd name="connsiteY0" fmla="*/ 100056 h 389106"/>
                <a:gd name="connsiteX1" fmla="*/ 172319 w 333519"/>
                <a:gd name="connsiteY1" fmla="*/ 0 h 389106"/>
                <a:gd name="connsiteX2" fmla="*/ 0 w 333519"/>
                <a:gd name="connsiteY2" fmla="*/ 100056 h 389106"/>
                <a:gd name="connsiteX3" fmla="*/ 0 w 333519"/>
                <a:gd name="connsiteY3" fmla="*/ 300168 h 389106"/>
                <a:gd name="connsiteX4" fmla="*/ 172319 w 333519"/>
                <a:gd name="connsiteY4" fmla="*/ 398371 h 389106"/>
                <a:gd name="connsiteX5" fmla="*/ 344637 w 333519"/>
                <a:gd name="connsiteY5" fmla="*/ 300168 h 3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519" h="389106">
                  <a:moveTo>
                    <a:pt x="344637" y="100056"/>
                  </a:moveTo>
                  <a:lnTo>
                    <a:pt x="172319" y="0"/>
                  </a:lnTo>
                  <a:lnTo>
                    <a:pt x="0" y="100056"/>
                  </a:lnTo>
                  <a:lnTo>
                    <a:pt x="0" y="300168"/>
                  </a:lnTo>
                  <a:lnTo>
                    <a:pt x="172319" y="398371"/>
                  </a:lnTo>
                  <a:lnTo>
                    <a:pt x="344637" y="300168"/>
                  </a:lnTo>
                  <a:close/>
                </a:path>
              </a:pathLst>
            </a:custGeom>
            <a:solidFill>
              <a:schemeClr val="accent1"/>
            </a:solidFill>
            <a:ln w="18529" cap="flat">
              <a:noFill/>
              <a:prstDash val="solid"/>
              <a:miter/>
            </a:ln>
          </p:spPr>
          <p:txBody>
            <a:bodyPr rtlCol="0" anchor="ctr"/>
            <a:lstStyle/>
            <a:p>
              <a:endParaRPr lang="zh-CN" altLang="en-US"/>
            </a:p>
          </p:txBody>
        </p:sp>
        <p:cxnSp>
          <p:nvCxnSpPr>
            <p:cNvPr id="11" name="直接连接符 10"/>
            <p:cNvCxnSpPr/>
            <p:nvPr/>
          </p:nvCxnSpPr>
          <p:spPr>
            <a:xfrm>
              <a:off x="3410797" y="1070042"/>
              <a:ext cx="5354725" cy="0"/>
            </a:xfrm>
            <a:prstGeom prst="line">
              <a:avLst/>
            </a:prstGeom>
            <a:ln>
              <a:solidFill>
                <a:schemeClr val="bg1">
                  <a:alpha val="26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293257" y="2989944"/>
              <a:ext cx="1117540" cy="1930400"/>
            </a:xfrm>
            <a:prstGeom prst="line">
              <a:avLst/>
            </a:prstGeom>
            <a:ln>
              <a:solidFill>
                <a:schemeClr val="bg1">
                  <a:alpha val="26000"/>
                </a:schemeClr>
              </a:solidFill>
            </a:ln>
          </p:spPr>
          <p:style>
            <a:lnRef idx="1">
              <a:schemeClr val="accent1"/>
            </a:lnRef>
            <a:fillRef idx="0">
              <a:schemeClr val="accent1"/>
            </a:fillRef>
            <a:effectRef idx="0">
              <a:schemeClr val="accent1"/>
            </a:effectRef>
            <a:fontRef idx="minor">
              <a:schemeClr val="tx1"/>
            </a:fontRef>
          </p:style>
        </p:cxnSp>
        <p:sp>
          <p:nvSpPr>
            <p:cNvPr id="15" name="等腰三角形 14"/>
            <p:cNvSpPr/>
            <p:nvPr/>
          </p:nvSpPr>
          <p:spPr>
            <a:xfrm rot="10800000">
              <a:off x="5434651" y="4427384"/>
              <a:ext cx="1307015" cy="81560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H="1">
              <a:off x="8765522" y="2989944"/>
              <a:ext cx="1117540" cy="1930400"/>
            </a:xfrm>
            <a:prstGeom prst="line">
              <a:avLst/>
            </a:prstGeom>
            <a:ln>
              <a:solidFill>
                <a:schemeClr val="bg1">
                  <a:alpha val="26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36686" y="5504639"/>
              <a:ext cx="5820229" cy="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36686" y="5896525"/>
              <a:ext cx="5820229" cy="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
        <p:nvSpPr>
          <p:cNvPr id="9801" name="副标题 2"/>
          <p:cNvSpPr>
            <a:spLocks noGrp="1"/>
          </p:cNvSpPr>
          <p:nvPr userDrawn="1">
            <p:ph type="subTitle" idx="1"/>
          </p:nvPr>
        </p:nvSpPr>
        <p:spPr>
          <a:xfrm>
            <a:off x="2625865" y="5429565"/>
            <a:ext cx="6800276" cy="466960"/>
          </a:xfrm>
          <a:prstGeom prst="roundRect">
            <a:avLst>
              <a:gd name="adj" fmla="val 0"/>
            </a:avLst>
          </a:prstGeom>
          <a:noFill/>
          <a:ln>
            <a:noFill/>
          </a:ln>
        </p:spPr>
        <p:txBody>
          <a:bodyPr anchor="ctr">
            <a:normAutofit/>
          </a:bodyPr>
          <a:lstStyle>
            <a:lvl1pPr marL="0" indent="0" algn="ctr">
              <a:buNone/>
              <a:defRPr sz="1400" i="0" u="none">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2" name="文本占位符 13"/>
          <p:cNvSpPr>
            <a:spLocks noGrp="1"/>
          </p:cNvSpPr>
          <p:nvPr userDrawn="1">
            <p:ph type="body" sz="quarter" idx="10" hasCustomPrompt="1"/>
          </p:nvPr>
        </p:nvSpPr>
        <p:spPr>
          <a:xfrm>
            <a:off x="3947663" y="1584077"/>
            <a:ext cx="4156680" cy="296271"/>
          </a:xfrm>
        </p:spPr>
        <p:txBody>
          <a:bodyPr vert="horz" anchor="ctr">
            <a:noAutofit/>
          </a:bodyPr>
          <a:lstStyle>
            <a:lvl1pPr marL="0" indent="0" algn="ctr">
              <a:buNone/>
              <a:defRPr sz="1500" b="0" i="0" u="none">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3947663" y="4037867"/>
            <a:ext cx="4156680" cy="296271"/>
          </a:xfrm>
        </p:spPr>
        <p:txBody>
          <a:bodyPr vert="horz" anchor="ctr">
            <a:noAutofit/>
          </a:bodyPr>
          <a:lstStyle>
            <a:lvl1pPr marL="0" indent="0" algn="ctr">
              <a:buNone/>
              <a:defRPr sz="1500" b="0" i="0" u="none">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9802" name="标题 1"/>
          <p:cNvSpPr>
            <a:spLocks noGrp="1"/>
          </p:cNvSpPr>
          <p:nvPr userDrawn="1">
            <p:ph type="ctrTitle"/>
          </p:nvPr>
        </p:nvSpPr>
        <p:spPr>
          <a:xfrm>
            <a:off x="3331508" y="2093249"/>
            <a:ext cx="5388991" cy="1440654"/>
          </a:xfrm>
        </p:spPr>
        <p:txBody>
          <a:bodyPr anchor="b">
            <a:noAutofit/>
          </a:bodyPr>
          <a:lstStyle>
            <a:lvl1pPr algn="ctr">
              <a:defRPr sz="4800" i="0" u="none">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bg>
      <p:bgPr>
        <a:gradFill>
          <a:gsLst>
            <a:gs pos="0">
              <a:schemeClr val="accent3">
                <a:lumMod val="60000"/>
                <a:lumOff val="40000"/>
              </a:schemeClr>
            </a:gs>
            <a:gs pos="52000">
              <a:schemeClr val="accent3">
                <a:lumMod val="76000"/>
              </a:schemeClr>
            </a:gs>
          </a:gsLst>
          <a:path path="circle">
            <a:fillToRect r="100000" b="100000"/>
          </a:path>
        </a:gradFill>
        <a:effectLst/>
      </p:bgPr>
    </p:bg>
    <p:spTree>
      <p:nvGrpSpPr>
        <p:cNvPr id="1" name=""/>
        <p:cNvGrpSpPr/>
        <p:nvPr/>
      </p:nvGrpSpPr>
      <p:grpSpPr>
        <a:xfrm>
          <a:off x="0" y="0"/>
          <a:ext cx="0" cy="0"/>
          <a:chOff x="0" y="0"/>
          <a:chExt cx="0" cy="0"/>
        </a:xfrm>
      </p:grpSpPr>
      <p:sp>
        <p:nvSpPr>
          <p:cNvPr id="12" name="矩形 11"/>
          <p:cNvSpPr/>
          <p:nvPr/>
        </p:nvSpPr>
        <p:spPr>
          <a:xfrm flipH="1">
            <a:off x="-6408" y="-21773"/>
            <a:ext cx="12192000" cy="6876066"/>
          </a:xfrm>
          <a:prstGeom prst="rect">
            <a:avLst/>
          </a:prstGeom>
          <a:blipFill dpi="0" rotWithShape="1">
            <a:blip r:embed="rId2">
              <a:alphaModFix amt="7000"/>
            </a:blip>
            <a:srcRect/>
            <a:stretch>
              <a:fillRect t="-9103" b="-91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2923677" y="1788888"/>
            <a:ext cx="6344647" cy="3280225"/>
            <a:chOff x="1935753" y="1265384"/>
            <a:chExt cx="8320495" cy="4301752"/>
          </a:xfrm>
        </p:grpSpPr>
        <p:pic>
          <p:nvPicPr>
            <p:cNvPr id="13" name="图形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753" y="1265384"/>
              <a:ext cx="8320495" cy="4301752"/>
            </a:xfrm>
            <a:prstGeom prst="rect">
              <a:avLst/>
            </a:prstGeom>
          </p:spPr>
        </p:pic>
        <p:cxnSp>
          <p:nvCxnSpPr>
            <p:cNvPr id="17" name="直接连接符 16"/>
            <p:cNvCxnSpPr/>
            <p:nvPr/>
          </p:nvCxnSpPr>
          <p:spPr>
            <a:xfrm>
              <a:off x="3410797" y="1500722"/>
              <a:ext cx="5354725" cy="0"/>
            </a:xfrm>
            <a:prstGeom prst="line">
              <a:avLst/>
            </a:prstGeom>
            <a:ln>
              <a:solidFill>
                <a:schemeClr val="bg1">
                  <a:alpha val="26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293257" y="3420624"/>
              <a:ext cx="1117540" cy="1930400"/>
            </a:xfrm>
            <a:prstGeom prst="line">
              <a:avLst/>
            </a:prstGeom>
            <a:ln>
              <a:solidFill>
                <a:schemeClr val="bg1">
                  <a:alpha val="26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765522" y="3420624"/>
              <a:ext cx="1117540" cy="1930400"/>
            </a:xfrm>
            <a:prstGeom prst="line">
              <a:avLst/>
            </a:prstGeom>
            <a:ln>
              <a:solidFill>
                <a:schemeClr val="bg1">
                  <a:alpha val="26000"/>
                </a:schemeClr>
              </a:solidFill>
            </a:ln>
          </p:spPr>
          <p:style>
            <a:lnRef idx="1">
              <a:schemeClr val="accent1"/>
            </a:lnRef>
            <a:fillRef idx="0">
              <a:schemeClr val="accent1"/>
            </a:fillRef>
            <a:effectRef idx="0">
              <a:schemeClr val="accent1"/>
            </a:effectRef>
            <a:fontRef idx="minor">
              <a:schemeClr val="tx1"/>
            </a:fontRef>
          </p:style>
        </p:cxnSp>
      </p:grpSp>
      <p:sp>
        <p:nvSpPr>
          <p:cNvPr id="14" name="任意多边形: 形状 13"/>
          <p:cNvSpPr/>
          <p:nvPr userDrawn="1"/>
        </p:nvSpPr>
        <p:spPr>
          <a:xfrm rot="5400000">
            <a:off x="613041" y="1971621"/>
            <a:ext cx="6190108" cy="3495168"/>
          </a:xfrm>
          <a:custGeom>
            <a:avLst/>
            <a:gdLst>
              <a:gd name="connsiteX0" fmla="*/ 0 w 5903218"/>
              <a:gd name="connsiteY0" fmla="*/ 0 h 3333179"/>
              <a:gd name="connsiteX1" fmla="*/ 0 w 5903218"/>
              <a:gd name="connsiteY1" fmla="*/ 1743931 h 3333179"/>
              <a:gd name="connsiteX2" fmla="*/ 2868451 w 5903218"/>
              <a:gd name="connsiteY2" fmla="*/ 3335917 h 3333179"/>
              <a:gd name="connsiteX3" fmla="*/ 5908352 w 5903218"/>
              <a:gd name="connsiteY3" fmla="*/ 2487907 h 3333179"/>
              <a:gd name="connsiteX4" fmla="*/ 5908352 w 5903218"/>
              <a:gd name="connsiteY4" fmla="*/ 0 h 333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218" h="3333179">
                <a:moveTo>
                  <a:pt x="0" y="0"/>
                </a:moveTo>
                <a:lnTo>
                  <a:pt x="0" y="1743931"/>
                </a:lnTo>
                <a:lnTo>
                  <a:pt x="2868451" y="3335917"/>
                </a:lnTo>
                <a:lnTo>
                  <a:pt x="5908352" y="2487907"/>
                </a:lnTo>
                <a:lnTo>
                  <a:pt x="5908352" y="0"/>
                </a:lnTo>
                <a:close/>
              </a:path>
            </a:pathLst>
          </a:custGeom>
          <a:noFill/>
          <a:ln w="10266" cap="flat">
            <a:noFill/>
            <a:prstDash val="solid"/>
            <a:miter/>
          </a:ln>
        </p:spPr>
        <p:txBody>
          <a:bodyPr rtlCol="0" anchor="ctr"/>
          <a:lstStyle/>
          <a:p>
            <a:endParaRPr lang="zh-CN" altLang="en-US"/>
          </a:p>
        </p:txBody>
      </p:sp>
      <p:sp>
        <p:nvSpPr>
          <p:cNvPr id="20" name="标题 1"/>
          <p:cNvSpPr>
            <a:spLocks noGrp="1"/>
          </p:cNvSpPr>
          <p:nvPr userDrawn="1">
            <p:ph type="title"/>
          </p:nvPr>
        </p:nvSpPr>
        <p:spPr>
          <a:xfrm>
            <a:off x="3900880" y="2735458"/>
            <a:ext cx="4442135" cy="895350"/>
          </a:xfrm>
        </p:spPr>
        <p:txBody>
          <a:bodyPr anchor="b">
            <a:normAutofit/>
          </a:bodyPr>
          <a:lstStyle>
            <a:lvl1pPr algn="ctr">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3901996" y="3630808"/>
            <a:ext cx="4442135" cy="1015623"/>
          </a:xfrm>
        </p:spPr>
        <p:txBody>
          <a:bodyPr anchor="t">
            <a:normAutofit/>
          </a:bodyPr>
          <a:lstStyle>
            <a:lvl1pPr marL="0" indent="0" algn="ctr">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
        <p:nvSpPr>
          <p:cNvPr id="16" name="任意多边形: 形状 15"/>
          <p:cNvSpPr/>
          <p:nvPr/>
        </p:nvSpPr>
        <p:spPr>
          <a:xfrm rot="1800000">
            <a:off x="2879063" y="1948062"/>
            <a:ext cx="1074643" cy="1253748"/>
          </a:xfrm>
          <a:custGeom>
            <a:avLst/>
            <a:gdLst>
              <a:gd name="connsiteX0" fmla="*/ 344637 w 333519"/>
              <a:gd name="connsiteY0" fmla="*/ 100056 h 389106"/>
              <a:gd name="connsiteX1" fmla="*/ 172319 w 333519"/>
              <a:gd name="connsiteY1" fmla="*/ 0 h 389106"/>
              <a:gd name="connsiteX2" fmla="*/ 0 w 333519"/>
              <a:gd name="connsiteY2" fmla="*/ 100056 h 389106"/>
              <a:gd name="connsiteX3" fmla="*/ 0 w 333519"/>
              <a:gd name="connsiteY3" fmla="*/ 300168 h 389106"/>
              <a:gd name="connsiteX4" fmla="*/ 172319 w 333519"/>
              <a:gd name="connsiteY4" fmla="*/ 398371 h 389106"/>
              <a:gd name="connsiteX5" fmla="*/ 344637 w 333519"/>
              <a:gd name="connsiteY5" fmla="*/ 300168 h 3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519" h="389106">
                <a:moveTo>
                  <a:pt x="344637" y="100056"/>
                </a:moveTo>
                <a:lnTo>
                  <a:pt x="172319" y="0"/>
                </a:lnTo>
                <a:lnTo>
                  <a:pt x="0" y="100056"/>
                </a:lnTo>
                <a:lnTo>
                  <a:pt x="0" y="300168"/>
                </a:lnTo>
                <a:lnTo>
                  <a:pt x="172319" y="398371"/>
                </a:lnTo>
                <a:lnTo>
                  <a:pt x="344637" y="300168"/>
                </a:lnTo>
                <a:close/>
              </a:path>
            </a:pathLst>
          </a:custGeom>
          <a:solidFill>
            <a:schemeClr val="accent1"/>
          </a:solidFill>
          <a:ln w="18529" cap="flat">
            <a:noFill/>
            <a:prstDash val="solid"/>
            <a:miter/>
          </a:ln>
        </p:spPr>
        <p:txBody>
          <a:bodyPr rtlCol="0" anchor="ct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Footer Placeholder 3"/>
          <p:cNvSpPr>
            <a:spLocks noGrp="1"/>
          </p:cNvSpPr>
          <p:nvPr>
            <p:ph type="ftr" sz="quarter" idx="11"/>
          </p:nvPr>
        </p:nvSpPr>
        <p:spPr/>
        <p:txBody>
          <a:bodyPr/>
          <a:lstStyle/>
          <a:p>
            <a:r>
              <a:rPr lang="en-US" altLang="zh-CN"/>
              <a:t>www.islide.cc</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tx1"/>
        </a:solidFill>
        <a:effectLst/>
      </p:bgPr>
    </p:bg>
    <p:spTree>
      <p:nvGrpSpPr>
        <p:cNvPr id="1" name=""/>
        <p:cNvGrpSpPr/>
        <p:nvPr/>
      </p:nvGrpSpPr>
      <p:grpSpPr>
        <a:xfrm>
          <a:off x="0" y="0"/>
          <a:ext cx="0" cy="0"/>
          <a:chOff x="0" y="0"/>
          <a:chExt cx="0" cy="0"/>
        </a:xfrm>
      </p:grpSpPr>
      <p:sp>
        <p:nvSpPr>
          <p:cNvPr id="10" name="矩形 9"/>
          <p:cNvSpPr/>
          <p:nvPr/>
        </p:nvSpPr>
        <p:spPr>
          <a:xfrm>
            <a:off x="302279" y="161469"/>
            <a:ext cx="11558404" cy="6518729"/>
          </a:xfrm>
          <a:prstGeom prst="rect">
            <a:avLst/>
          </a:prstGeom>
          <a:blipFill dpi="0" rotWithShape="1">
            <a:blip r:embed="rId2">
              <a:alphaModFix amt="25000"/>
            </a:blip>
            <a:srcRect/>
            <a:stretch>
              <a:fillRect t="-9103" b="-91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2400" y="161470"/>
            <a:ext cx="11874500" cy="6518729"/>
          </a:xfrm>
          <a:prstGeom prst="rect">
            <a:avLst/>
          </a:prstGeom>
          <a:noFill/>
          <a:ln w="342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V="1">
            <a:off x="5668257" y="3557117"/>
            <a:ext cx="826449" cy="51572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3236686" y="5896525"/>
            <a:ext cx="5820229" cy="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13" name="标题 1"/>
          <p:cNvSpPr>
            <a:spLocks noGrp="1"/>
          </p:cNvSpPr>
          <p:nvPr userDrawn="1">
            <p:ph type="ctrTitle" hasCustomPrompt="1"/>
          </p:nvPr>
        </p:nvSpPr>
        <p:spPr>
          <a:xfrm>
            <a:off x="4425416" y="2062216"/>
            <a:ext cx="3312130" cy="1260068"/>
          </a:xfrm>
        </p:spPr>
        <p:txBody>
          <a:bodyPr anchor="b">
            <a:normAutofit/>
          </a:bodyPr>
          <a:lstStyle>
            <a:lvl1pPr marL="0" indent="0" algn="ctr">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4425416" y="4738571"/>
            <a:ext cx="3312130" cy="310871"/>
          </a:xfrm>
        </p:spPr>
        <p:txBody>
          <a:bodyPr vert="horz" lIns="91440" tIns="45720" rIns="91440" bIns="45720" rtlCol="0">
            <a:normAutofit/>
          </a:bodyPr>
          <a:lstStyle>
            <a:lvl1pPr marL="0" indent="0" algn="ctr">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6" name="文本占位符 13"/>
          <p:cNvSpPr>
            <a:spLocks noGrp="1"/>
          </p:cNvSpPr>
          <p:nvPr userDrawn="1">
            <p:ph type="body" sz="quarter" idx="10" hasCustomPrompt="1"/>
          </p:nvPr>
        </p:nvSpPr>
        <p:spPr>
          <a:xfrm>
            <a:off x="4425416" y="4442300"/>
            <a:ext cx="3312130" cy="296271"/>
          </a:xfrm>
        </p:spPr>
        <p:txBody>
          <a:bodyPr vert="horz" anchor="ctr">
            <a:noAutofit/>
          </a:bodyPr>
          <a:lstStyle>
            <a:lvl1pPr marL="0" indent="0" algn="ct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幻灯片">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Freeform 363"/>
          <p:cNvSpPr>
            <a:spLocks noEditPoints="1"/>
          </p:cNvSpPr>
          <p:nvPr userDrawn="1"/>
        </p:nvSpPr>
        <p:spPr bwMode="auto">
          <a:xfrm rot="1658487">
            <a:off x="6583748" y="312642"/>
            <a:ext cx="773335" cy="770514"/>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chemeClr val="bg1">
              <a:alpha val="20000"/>
            </a:schemeClr>
          </a:solidFill>
          <a:ln w="0">
            <a:noFill/>
            <a:prstDash val="solid"/>
            <a:round/>
          </a:ln>
        </p:spPr>
        <p:txBody>
          <a:bodyPr vert="horz" wrap="square" lIns="91440" tIns="45720" rIns="91440" bIns="45720" numCol="1" anchor="t" anchorCtr="0" compatLnSpc="1"/>
          <a:lstStyle/>
          <a:p>
            <a:endParaRPr lang="zh-CN" altLang="en-US"/>
          </a:p>
        </p:txBody>
      </p:sp>
      <p:sp>
        <p:nvSpPr>
          <p:cNvPr id="4" name="Freeform 463"/>
          <p:cNvSpPr>
            <a:spLocks noEditPoints="1"/>
          </p:cNvSpPr>
          <p:nvPr userDrawn="1"/>
        </p:nvSpPr>
        <p:spPr bwMode="auto">
          <a:xfrm rot="19468345">
            <a:off x="4877976" y="513678"/>
            <a:ext cx="1364153" cy="774137"/>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bg1">
              <a:alpha val="20000"/>
            </a:schemeClr>
          </a:solidFill>
          <a:ln w="0">
            <a:noFill/>
            <a:prstDash val="solid"/>
            <a:round/>
          </a:ln>
        </p:spPr>
        <p:txBody>
          <a:bodyPr vert="horz" wrap="square" lIns="91440" tIns="45720" rIns="91440" bIns="45720" numCol="1" anchor="t" anchorCtr="0" compatLnSpc="1"/>
          <a:lstStyle/>
          <a:p>
            <a:endParaRPr lang="zh-CN" altLang="en-US"/>
          </a:p>
        </p:txBody>
      </p:sp>
      <p:sp>
        <p:nvSpPr>
          <p:cNvPr id="5" name="Freeform 381"/>
          <p:cNvSpPr>
            <a:spLocks noEditPoints="1"/>
          </p:cNvSpPr>
          <p:nvPr userDrawn="1"/>
        </p:nvSpPr>
        <p:spPr bwMode="auto">
          <a:xfrm rot="14941924">
            <a:off x="8362898" y="3498968"/>
            <a:ext cx="4181014" cy="4031692"/>
          </a:xfrm>
          <a:custGeom>
            <a:avLst/>
            <a:gdLst>
              <a:gd name="T0" fmla="*/ 138 w 280"/>
              <a:gd name="T1" fmla="*/ 237 h 270"/>
              <a:gd name="T2" fmla="*/ 165 w 280"/>
              <a:gd name="T3" fmla="*/ 210 h 270"/>
              <a:gd name="T4" fmla="*/ 73 w 280"/>
              <a:gd name="T5" fmla="*/ 210 h 270"/>
              <a:gd name="T6" fmla="*/ 61 w 280"/>
              <a:gd name="T7" fmla="*/ 237 h 270"/>
              <a:gd name="T8" fmla="*/ 133 w 280"/>
              <a:gd name="T9" fmla="*/ 243 h 270"/>
              <a:gd name="T10" fmla="*/ 101 w 280"/>
              <a:gd name="T11" fmla="*/ 207 h 270"/>
              <a:gd name="T12" fmla="*/ 181 w 280"/>
              <a:gd name="T13" fmla="*/ 207 h 270"/>
              <a:gd name="T14" fmla="*/ 147 w 280"/>
              <a:gd name="T15" fmla="*/ 242 h 270"/>
              <a:gd name="T16" fmla="*/ 202 w 280"/>
              <a:gd name="T17" fmla="*/ 253 h 270"/>
              <a:gd name="T18" fmla="*/ 202 w 280"/>
              <a:gd name="T19" fmla="*/ 219 h 270"/>
              <a:gd name="T20" fmla="*/ 222 w 280"/>
              <a:gd name="T21" fmla="*/ 200 h 270"/>
              <a:gd name="T22" fmla="*/ 64 w 280"/>
              <a:gd name="T23" fmla="*/ 166 h 270"/>
              <a:gd name="T24" fmla="*/ 79 w 280"/>
              <a:gd name="T25" fmla="*/ 197 h 270"/>
              <a:gd name="T26" fmla="*/ 71 w 280"/>
              <a:gd name="T27" fmla="*/ 156 h 270"/>
              <a:gd name="T28" fmla="*/ 184 w 280"/>
              <a:gd name="T29" fmla="*/ 196 h 270"/>
              <a:gd name="T30" fmla="*/ 221 w 280"/>
              <a:gd name="T31" fmla="*/ 191 h 270"/>
              <a:gd name="T32" fmla="*/ 230 w 280"/>
              <a:gd name="T33" fmla="*/ 100 h 270"/>
              <a:gd name="T34" fmla="*/ 214 w 280"/>
              <a:gd name="T35" fmla="*/ 148 h 270"/>
              <a:gd name="T36" fmla="*/ 248 w 280"/>
              <a:gd name="T37" fmla="*/ 177 h 270"/>
              <a:gd name="T38" fmla="*/ 231 w 280"/>
              <a:gd name="T39" fmla="*/ 101 h 270"/>
              <a:gd name="T40" fmla="*/ 14 w 280"/>
              <a:gd name="T41" fmla="*/ 137 h 270"/>
              <a:gd name="T42" fmla="*/ 38 w 280"/>
              <a:gd name="T43" fmla="*/ 171 h 270"/>
              <a:gd name="T44" fmla="*/ 61 w 280"/>
              <a:gd name="T45" fmla="*/ 156 h 270"/>
              <a:gd name="T46" fmla="*/ 51 w 280"/>
              <a:gd name="T47" fmla="*/ 101 h 270"/>
              <a:gd name="T48" fmla="*/ 179 w 280"/>
              <a:gd name="T49" fmla="*/ 133 h 270"/>
              <a:gd name="T50" fmla="*/ 111 w 280"/>
              <a:gd name="T51" fmla="*/ 160 h 270"/>
              <a:gd name="T52" fmla="*/ 139 w 280"/>
              <a:gd name="T53" fmla="*/ 94 h 270"/>
              <a:gd name="T54" fmla="*/ 208 w 280"/>
              <a:gd name="T55" fmla="*/ 133 h 270"/>
              <a:gd name="T56" fmla="*/ 221 w 280"/>
              <a:gd name="T57" fmla="*/ 97 h 270"/>
              <a:gd name="T58" fmla="*/ 60 w 280"/>
              <a:gd name="T59" fmla="*/ 96 h 270"/>
              <a:gd name="T60" fmla="*/ 69 w 280"/>
              <a:gd name="T61" fmla="*/ 133 h 270"/>
              <a:gd name="T62" fmla="*/ 93 w 280"/>
              <a:gd name="T63" fmla="*/ 87 h 270"/>
              <a:gd name="T64" fmla="*/ 87 w 280"/>
              <a:gd name="T65" fmla="*/ 114 h 270"/>
              <a:gd name="T66" fmla="*/ 105 w 280"/>
              <a:gd name="T67" fmla="*/ 201 h 270"/>
              <a:gd name="T68" fmla="*/ 174 w 280"/>
              <a:gd name="T69" fmla="*/ 201 h 270"/>
              <a:gd name="T70" fmla="*/ 191 w 280"/>
              <a:gd name="T71" fmla="*/ 114 h 270"/>
              <a:gd name="T72" fmla="*/ 139 w 280"/>
              <a:gd name="T73" fmla="*/ 50 h 270"/>
              <a:gd name="T74" fmla="*/ 116 w 280"/>
              <a:gd name="T75" fmla="*/ 78 h 270"/>
              <a:gd name="T76" fmla="*/ 142 w 280"/>
              <a:gd name="T77" fmla="*/ 50 h 270"/>
              <a:gd name="T78" fmla="*/ 147 w 280"/>
              <a:gd name="T79" fmla="*/ 46 h 270"/>
              <a:gd name="T80" fmla="*/ 181 w 280"/>
              <a:gd name="T81" fmla="*/ 81 h 270"/>
              <a:gd name="T82" fmla="*/ 222 w 280"/>
              <a:gd name="T83" fmla="*/ 71 h 270"/>
              <a:gd name="T84" fmla="*/ 200 w 280"/>
              <a:gd name="T85" fmla="*/ 50 h 270"/>
              <a:gd name="T86" fmla="*/ 97 w 280"/>
              <a:gd name="T87" fmla="*/ 30 h 270"/>
              <a:gd name="T88" fmla="*/ 57 w 280"/>
              <a:gd name="T89" fmla="*/ 87 h 270"/>
              <a:gd name="T90" fmla="*/ 103 w 280"/>
              <a:gd name="T91" fmla="*/ 78 h 270"/>
              <a:gd name="T92" fmla="*/ 131 w 280"/>
              <a:gd name="T93" fmla="*/ 42 h 270"/>
              <a:gd name="T94" fmla="*/ 222 w 280"/>
              <a:gd name="T95" fmla="*/ 21 h 270"/>
              <a:gd name="T96" fmla="*/ 230 w 280"/>
              <a:gd name="T97" fmla="*/ 91 h 270"/>
              <a:gd name="T98" fmla="*/ 276 w 280"/>
              <a:gd name="T99" fmla="*/ 159 h 270"/>
              <a:gd name="T100" fmla="*/ 231 w 280"/>
              <a:gd name="T101" fmla="*/ 207 h 270"/>
              <a:gd name="T102" fmla="*/ 245 w 280"/>
              <a:gd name="T103" fmla="*/ 243 h 270"/>
              <a:gd name="T104" fmla="*/ 206 w 280"/>
              <a:gd name="T105" fmla="*/ 266 h 270"/>
              <a:gd name="T106" fmla="*/ 138 w 280"/>
              <a:gd name="T107" fmla="*/ 248 h 270"/>
              <a:gd name="T108" fmla="*/ 51 w 280"/>
              <a:gd name="T109" fmla="*/ 239 h 270"/>
              <a:gd name="T110" fmla="*/ 29 w 280"/>
              <a:gd name="T111" fmla="*/ 187 h 270"/>
              <a:gd name="T112" fmla="*/ 2 w 280"/>
              <a:gd name="T113" fmla="*/ 129 h 270"/>
              <a:gd name="T114" fmla="*/ 48 w 280"/>
              <a:gd name="T115" fmla="*/ 67 h 270"/>
              <a:gd name="T116" fmla="*/ 119 w 280"/>
              <a:gd name="T117" fmla="*/ 26 h 270"/>
              <a:gd name="T118" fmla="*/ 172 w 280"/>
              <a:gd name="T119" fmla="*/ 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70">
                <a:moveTo>
                  <a:pt x="116" y="209"/>
                </a:moveTo>
                <a:lnTo>
                  <a:pt x="115" y="209"/>
                </a:lnTo>
                <a:lnTo>
                  <a:pt x="114" y="211"/>
                </a:lnTo>
                <a:lnTo>
                  <a:pt x="114" y="212"/>
                </a:lnTo>
                <a:lnTo>
                  <a:pt x="126" y="226"/>
                </a:lnTo>
                <a:lnTo>
                  <a:pt x="138" y="237"/>
                </a:lnTo>
                <a:lnTo>
                  <a:pt x="139" y="238"/>
                </a:lnTo>
                <a:lnTo>
                  <a:pt x="142" y="237"/>
                </a:lnTo>
                <a:lnTo>
                  <a:pt x="153" y="226"/>
                </a:lnTo>
                <a:lnTo>
                  <a:pt x="165" y="212"/>
                </a:lnTo>
                <a:lnTo>
                  <a:pt x="166" y="211"/>
                </a:lnTo>
                <a:lnTo>
                  <a:pt x="165" y="210"/>
                </a:lnTo>
                <a:lnTo>
                  <a:pt x="163" y="209"/>
                </a:lnTo>
                <a:lnTo>
                  <a:pt x="116" y="209"/>
                </a:lnTo>
                <a:close/>
                <a:moveTo>
                  <a:pt x="79" y="203"/>
                </a:moveTo>
                <a:lnTo>
                  <a:pt x="77" y="203"/>
                </a:lnTo>
                <a:lnTo>
                  <a:pt x="75" y="205"/>
                </a:lnTo>
                <a:lnTo>
                  <a:pt x="73" y="210"/>
                </a:lnTo>
                <a:lnTo>
                  <a:pt x="69" y="212"/>
                </a:lnTo>
                <a:lnTo>
                  <a:pt x="64" y="215"/>
                </a:lnTo>
                <a:lnTo>
                  <a:pt x="59" y="217"/>
                </a:lnTo>
                <a:lnTo>
                  <a:pt x="57" y="219"/>
                </a:lnTo>
                <a:lnTo>
                  <a:pt x="57" y="220"/>
                </a:lnTo>
                <a:lnTo>
                  <a:pt x="61" y="237"/>
                </a:lnTo>
                <a:lnTo>
                  <a:pt x="70" y="248"/>
                </a:lnTo>
                <a:lnTo>
                  <a:pt x="82" y="256"/>
                </a:lnTo>
                <a:lnTo>
                  <a:pt x="97" y="258"/>
                </a:lnTo>
                <a:lnTo>
                  <a:pt x="114" y="254"/>
                </a:lnTo>
                <a:lnTo>
                  <a:pt x="131" y="244"/>
                </a:lnTo>
                <a:lnTo>
                  <a:pt x="133" y="243"/>
                </a:lnTo>
                <a:lnTo>
                  <a:pt x="133" y="242"/>
                </a:lnTo>
                <a:lnTo>
                  <a:pt x="131" y="240"/>
                </a:lnTo>
                <a:lnTo>
                  <a:pt x="119" y="228"/>
                </a:lnTo>
                <a:lnTo>
                  <a:pt x="106" y="211"/>
                </a:lnTo>
                <a:lnTo>
                  <a:pt x="103" y="209"/>
                </a:lnTo>
                <a:lnTo>
                  <a:pt x="101" y="207"/>
                </a:lnTo>
                <a:lnTo>
                  <a:pt x="98" y="207"/>
                </a:lnTo>
                <a:lnTo>
                  <a:pt x="88" y="206"/>
                </a:lnTo>
                <a:lnTo>
                  <a:pt x="79" y="203"/>
                </a:lnTo>
                <a:close/>
                <a:moveTo>
                  <a:pt x="220" y="198"/>
                </a:moveTo>
                <a:lnTo>
                  <a:pt x="202" y="203"/>
                </a:lnTo>
                <a:lnTo>
                  <a:pt x="181" y="207"/>
                </a:lnTo>
                <a:lnTo>
                  <a:pt x="179" y="207"/>
                </a:lnTo>
                <a:lnTo>
                  <a:pt x="176" y="209"/>
                </a:lnTo>
                <a:lnTo>
                  <a:pt x="174" y="211"/>
                </a:lnTo>
                <a:lnTo>
                  <a:pt x="161" y="228"/>
                </a:lnTo>
                <a:lnTo>
                  <a:pt x="148" y="240"/>
                </a:lnTo>
                <a:lnTo>
                  <a:pt x="147" y="242"/>
                </a:lnTo>
                <a:lnTo>
                  <a:pt x="147" y="243"/>
                </a:lnTo>
                <a:lnTo>
                  <a:pt x="148" y="244"/>
                </a:lnTo>
                <a:lnTo>
                  <a:pt x="163" y="253"/>
                </a:lnTo>
                <a:lnTo>
                  <a:pt x="177" y="257"/>
                </a:lnTo>
                <a:lnTo>
                  <a:pt x="191" y="257"/>
                </a:lnTo>
                <a:lnTo>
                  <a:pt x="202" y="253"/>
                </a:lnTo>
                <a:lnTo>
                  <a:pt x="203" y="252"/>
                </a:lnTo>
                <a:lnTo>
                  <a:pt x="204" y="251"/>
                </a:lnTo>
                <a:lnTo>
                  <a:pt x="203" y="249"/>
                </a:lnTo>
                <a:lnTo>
                  <a:pt x="198" y="239"/>
                </a:lnTo>
                <a:lnTo>
                  <a:pt x="198" y="228"/>
                </a:lnTo>
                <a:lnTo>
                  <a:pt x="202" y="219"/>
                </a:lnTo>
                <a:lnTo>
                  <a:pt x="209" y="211"/>
                </a:lnTo>
                <a:lnTo>
                  <a:pt x="221" y="207"/>
                </a:lnTo>
                <a:lnTo>
                  <a:pt x="222" y="206"/>
                </a:lnTo>
                <a:lnTo>
                  <a:pt x="223" y="205"/>
                </a:lnTo>
                <a:lnTo>
                  <a:pt x="222" y="201"/>
                </a:lnTo>
                <a:lnTo>
                  <a:pt x="222" y="200"/>
                </a:lnTo>
                <a:lnTo>
                  <a:pt x="221" y="198"/>
                </a:lnTo>
                <a:lnTo>
                  <a:pt x="220" y="198"/>
                </a:lnTo>
                <a:close/>
                <a:moveTo>
                  <a:pt x="69" y="155"/>
                </a:moveTo>
                <a:lnTo>
                  <a:pt x="68" y="155"/>
                </a:lnTo>
                <a:lnTo>
                  <a:pt x="68" y="156"/>
                </a:lnTo>
                <a:lnTo>
                  <a:pt x="64" y="166"/>
                </a:lnTo>
                <a:lnTo>
                  <a:pt x="64" y="168"/>
                </a:lnTo>
                <a:lnTo>
                  <a:pt x="65" y="170"/>
                </a:lnTo>
                <a:lnTo>
                  <a:pt x="73" y="177"/>
                </a:lnTo>
                <a:lnTo>
                  <a:pt x="78" y="186"/>
                </a:lnTo>
                <a:lnTo>
                  <a:pt x="79" y="196"/>
                </a:lnTo>
                <a:lnTo>
                  <a:pt x="79" y="197"/>
                </a:lnTo>
                <a:lnTo>
                  <a:pt x="80" y="198"/>
                </a:lnTo>
                <a:lnTo>
                  <a:pt x="93" y="201"/>
                </a:lnTo>
                <a:lnTo>
                  <a:pt x="94" y="200"/>
                </a:lnTo>
                <a:lnTo>
                  <a:pt x="96" y="198"/>
                </a:lnTo>
                <a:lnTo>
                  <a:pt x="96" y="196"/>
                </a:lnTo>
                <a:lnTo>
                  <a:pt x="71" y="156"/>
                </a:lnTo>
                <a:lnTo>
                  <a:pt x="70" y="155"/>
                </a:lnTo>
                <a:lnTo>
                  <a:pt x="69" y="155"/>
                </a:lnTo>
                <a:close/>
                <a:moveTo>
                  <a:pt x="209" y="155"/>
                </a:moveTo>
                <a:lnTo>
                  <a:pt x="208" y="155"/>
                </a:lnTo>
                <a:lnTo>
                  <a:pt x="207" y="156"/>
                </a:lnTo>
                <a:lnTo>
                  <a:pt x="184" y="196"/>
                </a:lnTo>
                <a:lnTo>
                  <a:pt x="184" y="198"/>
                </a:lnTo>
                <a:lnTo>
                  <a:pt x="185" y="200"/>
                </a:lnTo>
                <a:lnTo>
                  <a:pt x="186" y="201"/>
                </a:lnTo>
                <a:lnTo>
                  <a:pt x="204" y="197"/>
                </a:lnTo>
                <a:lnTo>
                  <a:pt x="220" y="192"/>
                </a:lnTo>
                <a:lnTo>
                  <a:pt x="221" y="191"/>
                </a:lnTo>
                <a:lnTo>
                  <a:pt x="221" y="189"/>
                </a:lnTo>
                <a:lnTo>
                  <a:pt x="218" y="173"/>
                </a:lnTo>
                <a:lnTo>
                  <a:pt x="212" y="156"/>
                </a:lnTo>
                <a:lnTo>
                  <a:pt x="211" y="155"/>
                </a:lnTo>
                <a:lnTo>
                  <a:pt x="209" y="155"/>
                </a:lnTo>
                <a:close/>
                <a:moveTo>
                  <a:pt x="230" y="100"/>
                </a:moveTo>
                <a:lnTo>
                  <a:pt x="229" y="101"/>
                </a:lnTo>
                <a:lnTo>
                  <a:pt x="227" y="103"/>
                </a:lnTo>
                <a:lnTo>
                  <a:pt x="222" y="120"/>
                </a:lnTo>
                <a:lnTo>
                  <a:pt x="214" y="140"/>
                </a:lnTo>
                <a:lnTo>
                  <a:pt x="214" y="143"/>
                </a:lnTo>
                <a:lnTo>
                  <a:pt x="214" y="148"/>
                </a:lnTo>
                <a:lnTo>
                  <a:pt x="222" y="168"/>
                </a:lnTo>
                <a:lnTo>
                  <a:pt x="227" y="186"/>
                </a:lnTo>
                <a:lnTo>
                  <a:pt x="229" y="187"/>
                </a:lnTo>
                <a:lnTo>
                  <a:pt x="230" y="187"/>
                </a:lnTo>
                <a:lnTo>
                  <a:pt x="231" y="187"/>
                </a:lnTo>
                <a:lnTo>
                  <a:pt x="248" y="177"/>
                </a:lnTo>
                <a:lnTo>
                  <a:pt x="259" y="164"/>
                </a:lnTo>
                <a:lnTo>
                  <a:pt x="266" y="151"/>
                </a:lnTo>
                <a:lnTo>
                  <a:pt x="266" y="137"/>
                </a:lnTo>
                <a:lnTo>
                  <a:pt x="259" y="124"/>
                </a:lnTo>
                <a:lnTo>
                  <a:pt x="249" y="111"/>
                </a:lnTo>
                <a:lnTo>
                  <a:pt x="231" y="101"/>
                </a:lnTo>
                <a:lnTo>
                  <a:pt x="230" y="100"/>
                </a:lnTo>
                <a:close/>
                <a:moveTo>
                  <a:pt x="50" y="100"/>
                </a:moveTo>
                <a:lnTo>
                  <a:pt x="48" y="100"/>
                </a:lnTo>
                <a:lnTo>
                  <a:pt x="31" y="111"/>
                </a:lnTo>
                <a:lnTo>
                  <a:pt x="19" y="124"/>
                </a:lnTo>
                <a:lnTo>
                  <a:pt x="14" y="137"/>
                </a:lnTo>
                <a:lnTo>
                  <a:pt x="14" y="151"/>
                </a:lnTo>
                <a:lnTo>
                  <a:pt x="19" y="164"/>
                </a:lnTo>
                <a:lnTo>
                  <a:pt x="31" y="177"/>
                </a:lnTo>
                <a:lnTo>
                  <a:pt x="33" y="177"/>
                </a:lnTo>
                <a:lnTo>
                  <a:pt x="34" y="175"/>
                </a:lnTo>
                <a:lnTo>
                  <a:pt x="38" y="171"/>
                </a:lnTo>
                <a:lnTo>
                  <a:pt x="43" y="169"/>
                </a:lnTo>
                <a:lnTo>
                  <a:pt x="48" y="168"/>
                </a:lnTo>
                <a:lnTo>
                  <a:pt x="55" y="168"/>
                </a:lnTo>
                <a:lnTo>
                  <a:pt x="56" y="166"/>
                </a:lnTo>
                <a:lnTo>
                  <a:pt x="57" y="165"/>
                </a:lnTo>
                <a:lnTo>
                  <a:pt x="61" y="156"/>
                </a:lnTo>
                <a:lnTo>
                  <a:pt x="64" y="148"/>
                </a:lnTo>
                <a:lnTo>
                  <a:pt x="65" y="143"/>
                </a:lnTo>
                <a:lnTo>
                  <a:pt x="64" y="140"/>
                </a:lnTo>
                <a:lnTo>
                  <a:pt x="57" y="120"/>
                </a:lnTo>
                <a:lnTo>
                  <a:pt x="52" y="103"/>
                </a:lnTo>
                <a:lnTo>
                  <a:pt x="51" y="101"/>
                </a:lnTo>
                <a:lnTo>
                  <a:pt x="50" y="100"/>
                </a:lnTo>
                <a:close/>
                <a:moveTo>
                  <a:pt x="139" y="94"/>
                </a:moveTo>
                <a:lnTo>
                  <a:pt x="154" y="96"/>
                </a:lnTo>
                <a:lnTo>
                  <a:pt x="167" y="105"/>
                </a:lnTo>
                <a:lnTo>
                  <a:pt x="175" y="118"/>
                </a:lnTo>
                <a:lnTo>
                  <a:pt x="179" y="133"/>
                </a:lnTo>
                <a:lnTo>
                  <a:pt x="175" y="148"/>
                </a:lnTo>
                <a:lnTo>
                  <a:pt x="167" y="160"/>
                </a:lnTo>
                <a:lnTo>
                  <a:pt x="154" y="169"/>
                </a:lnTo>
                <a:lnTo>
                  <a:pt x="139" y="171"/>
                </a:lnTo>
                <a:lnTo>
                  <a:pt x="124" y="169"/>
                </a:lnTo>
                <a:lnTo>
                  <a:pt x="111" y="160"/>
                </a:lnTo>
                <a:lnTo>
                  <a:pt x="102" y="148"/>
                </a:lnTo>
                <a:lnTo>
                  <a:pt x="100" y="133"/>
                </a:lnTo>
                <a:lnTo>
                  <a:pt x="102" y="118"/>
                </a:lnTo>
                <a:lnTo>
                  <a:pt x="111" y="105"/>
                </a:lnTo>
                <a:lnTo>
                  <a:pt x="124" y="96"/>
                </a:lnTo>
                <a:lnTo>
                  <a:pt x="139" y="94"/>
                </a:lnTo>
                <a:close/>
                <a:moveTo>
                  <a:pt x="186" y="87"/>
                </a:moveTo>
                <a:lnTo>
                  <a:pt x="185" y="87"/>
                </a:lnTo>
                <a:lnTo>
                  <a:pt x="184" y="88"/>
                </a:lnTo>
                <a:lnTo>
                  <a:pt x="184" y="91"/>
                </a:lnTo>
                <a:lnTo>
                  <a:pt x="207" y="132"/>
                </a:lnTo>
                <a:lnTo>
                  <a:pt x="208" y="133"/>
                </a:lnTo>
                <a:lnTo>
                  <a:pt x="209" y="133"/>
                </a:lnTo>
                <a:lnTo>
                  <a:pt x="211" y="132"/>
                </a:lnTo>
                <a:lnTo>
                  <a:pt x="212" y="131"/>
                </a:lnTo>
                <a:lnTo>
                  <a:pt x="217" y="114"/>
                </a:lnTo>
                <a:lnTo>
                  <a:pt x="221" y="99"/>
                </a:lnTo>
                <a:lnTo>
                  <a:pt x="221" y="97"/>
                </a:lnTo>
                <a:lnTo>
                  <a:pt x="220" y="95"/>
                </a:lnTo>
                <a:lnTo>
                  <a:pt x="204" y="91"/>
                </a:lnTo>
                <a:lnTo>
                  <a:pt x="186" y="87"/>
                </a:lnTo>
                <a:close/>
                <a:moveTo>
                  <a:pt x="93" y="87"/>
                </a:moveTo>
                <a:lnTo>
                  <a:pt x="75" y="91"/>
                </a:lnTo>
                <a:lnTo>
                  <a:pt x="60" y="96"/>
                </a:lnTo>
                <a:lnTo>
                  <a:pt x="59" y="96"/>
                </a:lnTo>
                <a:lnTo>
                  <a:pt x="57" y="99"/>
                </a:lnTo>
                <a:lnTo>
                  <a:pt x="61" y="114"/>
                </a:lnTo>
                <a:lnTo>
                  <a:pt x="68" y="132"/>
                </a:lnTo>
                <a:lnTo>
                  <a:pt x="68" y="132"/>
                </a:lnTo>
                <a:lnTo>
                  <a:pt x="69" y="133"/>
                </a:lnTo>
                <a:lnTo>
                  <a:pt x="70" y="133"/>
                </a:lnTo>
                <a:lnTo>
                  <a:pt x="71" y="132"/>
                </a:lnTo>
                <a:lnTo>
                  <a:pt x="96" y="91"/>
                </a:lnTo>
                <a:lnTo>
                  <a:pt x="96" y="88"/>
                </a:lnTo>
                <a:lnTo>
                  <a:pt x="94" y="87"/>
                </a:lnTo>
                <a:lnTo>
                  <a:pt x="93" y="87"/>
                </a:lnTo>
                <a:close/>
                <a:moveTo>
                  <a:pt x="139" y="83"/>
                </a:moveTo>
                <a:lnTo>
                  <a:pt x="111" y="85"/>
                </a:lnTo>
                <a:lnTo>
                  <a:pt x="108" y="86"/>
                </a:lnTo>
                <a:lnTo>
                  <a:pt x="105" y="87"/>
                </a:lnTo>
                <a:lnTo>
                  <a:pt x="102" y="90"/>
                </a:lnTo>
                <a:lnTo>
                  <a:pt x="87" y="114"/>
                </a:lnTo>
                <a:lnTo>
                  <a:pt x="74" y="138"/>
                </a:lnTo>
                <a:lnTo>
                  <a:pt x="73" y="143"/>
                </a:lnTo>
                <a:lnTo>
                  <a:pt x="74" y="148"/>
                </a:lnTo>
                <a:lnTo>
                  <a:pt x="87" y="174"/>
                </a:lnTo>
                <a:lnTo>
                  <a:pt x="102" y="198"/>
                </a:lnTo>
                <a:lnTo>
                  <a:pt x="105" y="201"/>
                </a:lnTo>
                <a:lnTo>
                  <a:pt x="108" y="202"/>
                </a:lnTo>
                <a:lnTo>
                  <a:pt x="111" y="202"/>
                </a:lnTo>
                <a:lnTo>
                  <a:pt x="139" y="203"/>
                </a:lnTo>
                <a:lnTo>
                  <a:pt x="168" y="202"/>
                </a:lnTo>
                <a:lnTo>
                  <a:pt x="171" y="202"/>
                </a:lnTo>
                <a:lnTo>
                  <a:pt x="174" y="201"/>
                </a:lnTo>
                <a:lnTo>
                  <a:pt x="176" y="198"/>
                </a:lnTo>
                <a:lnTo>
                  <a:pt x="191" y="174"/>
                </a:lnTo>
                <a:lnTo>
                  <a:pt x="204" y="148"/>
                </a:lnTo>
                <a:lnTo>
                  <a:pt x="206" y="143"/>
                </a:lnTo>
                <a:lnTo>
                  <a:pt x="204" y="138"/>
                </a:lnTo>
                <a:lnTo>
                  <a:pt x="191" y="114"/>
                </a:lnTo>
                <a:lnTo>
                  <a:pt x="176" y="90"/>
                </a:lnTo>
                <a:lnTo>
                  <a:pt x="174" y="87"/>
                </a:lnTo>
                <a:lnTo>
                  <a:pt x="171" y="86"/>
                </a:lnTo>
                <a:lnTo>
                  <a:pt x="168" y="85"/>
                </a:lnTo>
                <a:lnTo>
                  <a:pt x="139" y="83"/>
                </a:lnTo>
                <a:close/>
                <a:moveTo>
                  <a:pt x="139" y="50"/>
                </a:moveTo>
                <a:lnTo>
                  <a:pt x="138" y="50"/>
                </a:lnTo>
                <a:lnTo>
                  <a:pt x="126" y="62"/>
                </a:lnTo>
                <a:lnTo>
                  <a:pt x="114" y="74"/>
                </a:lnTo>
                <a:lnTo>
                  <a:pt x="114" y="77"/>
                </a:lnTo>
                <a:lnTo>
                  <a:pt x="115" y="78"/>
                </a:lnTo>
                <a:lnTo>
                  <a:pt x="116" y="78"/>
                </a:lnTo>
                <a:lnTo>
                  <a:pt x="163" y="80"/>
                </a:lnTo>
                <a:lnTo>
                  <a:pt x="165" y="78"/>
                </a:lnTo>
                <a:lnTo>
                  <a:pt x="166" y="77"/>
                </a:lnTo>
                <a:lnTo>
                  <a:pt x="165" y="74"/>
                </a:lnTo>
                <a:lnTo>
                  <a:pt x="153" y="62"/>
                </a:lnTo>
                <a:lnTo>
                  <a:pt x="142" y="50"/>
                </a:lnTo>
                <a:lnTo>
                  <a:pt x="139" y="50"/>
                </a:lnTo>
                <a:close/>
                <a:moveTo>
                  <a:pt x="170" y="32"/>
                </a:moveTo>
                <a:lnTo>
                  <a:pt x="160" y="36"/>
                </a:lnTo>
                <a:lnTo>
                  <a:pt x="148" y="42"/>
                </a:lnTo>
                <a:lnTo>
                  <a:pt x="147" y="44"/>
                </a:lnTo>
                <a:lnTo>
                  <a:pt x="147" y="46"/>
                </a:lnTo>
                <a:lnTo>
                  <a:pt x="148" y="48"/>
                </a:lnTo>
                <a:lnTo>
                  <a:pt x="161" y="60"/>
                </a:lnTo>
                <a:lnTo>
                  <a:pt x="174" y="76"/>
                </a:lnTo>
                <a:lnTo>
                  <a:pt x="176" y="78"/>
                </a:lnTo>
                <a:lnTo>
                  <a:pt x="179" y="80"/>
                </a:lnTo>
                <a:lnTo>
                  <a:pt x="181" y="81"/>
                </a:lnTo>
                <a:lnTo>
                  <a:pt x="202" y="83"/>
                </a:lnTo>
                <a:lnTo>
                  <a:pt x="218" y="88"/>
                </a:lnTo>
                <a:lnTo>
                  <a:pt x="221" y="88"/>
                </a:lnTo>
                <a:lnTo>
                  <a:pt x="222" y="87"/>
                </a:lnTo>
                <a:lnTo>
                  <a:pt x="222" y="86"/>
                </a:lnTo>
                <a:lnTo>
                  <a:pt x="222" y="71"/>
                </a:lnTo>
                <a:lnTo>
                  <a:pt x="220" y="58"/>
                </a:lnTo>
                <a:lnTo>
                  <a:pt x="216" y="46"/>
                </a:lnTo>
                <a:lnTo>
                  <a:pt x="214" y="46"/>
                </a:lnTo>
                <a:lnTo>
                  <a:pt x="213" y="45"/>
                </a:lnTo>
                <a:lnTo>
                  <a:pt x="212" y="46"/>
                </a:lnTo>
                <a:lnTo>
                  <a:pt x="200" y="50"/>
                </a:lnTo>
                <a:lnTo>
                  <a:pt x="189" y="49"/>
                </a:lnTo>
                <a:lnTo>
                  <a:pt x="180" y="44"/>
                </a:lnTo>
                <a:lnTo>
                  <a:pt x="174" y="34"/>
                </a:lnTo>
                <a:lnTo>
                  <a:pt x="172" y="32"/>
                </a:lnTo>
                <a:lnTo>
                  <a:pt x="170" y="32"/>
                </a:lnTo>
                <a:close/>
                <a:moveTo>
                  <a:pt x="97" y="30"/>
                </a:moveTo>
                <a:lnTo>
                  <a:pt x="83" y="31"/>
                </a:lnTo>
                <a:lnTo>
                  <a:pt x="70" y="39"/>
                </a:lnTo>
                <a:lnTo>
                  <a:pt x="62" y="50"/>
                </a:lnTo>
                <a:lnTo>
                  <a:pt x="57" y="65"/>
                </a:lnTo>
                <a:lnTo>
                  <a:pt x="56" y="86"/>
                </a:lnTo>
                <a:lnTo>
                  <a:pt x="57" y="87"/>
                </a:lnTo>
                <a:lnTo>
                  <a:pt x="59" y="88"/>
                </a:lnTo>
                <a:lnTo>
                  <a:pt x="60" y="88"/>
                </a:lnTo>
                <a:lnTo>
                  <a:pt x="78" y="83"/>
                </a:lnTo>
                <a:lnTo>
                  <a:pt x="98" y="81"/>
                </a:lnTo>
                <a:lnTo>
                  <a:pt x="101" y="80"/>
                </a:lnTo>
                <a:lnTo>
                  <a:pt x="103" y="78"/>
                </a:lnTo>
                <a:lnTo>
                  <a:pt x="106" y="76"/>
                </a:lnTo>
                <a:lnTo>
                  <a:pt x="119" y="60"/>
                </a:lnTo>
                <a:lnTo>
                  <a:pt x="131" y="48"/>
                </a:lnTo>
                <a:lnTo>
                  <a:pt x="133" y="46"/>
                </a:lnTo>
                <a:lnTo>
                  <a:pt x="133" y="44"/>
                </a:lnTo>
                <a:lnTo>
                  <a:pt x="131" y="42"/>
                </a:lnTo>
                <a:lnTo>
                  <a:pt x="114" y="34"/>
                </a:lnTo>
                <a:lnTo>
                  <a:pt x="97" y="30"/>
                </a:lnTo>
                <a:close/>
                <a:moveTo>
                  <a:pt x="197" y="0"/>
                </a:moveTo>
                <a:lnTo>
                  <a:pt x="209" y="3"/>
                </a:lnTo>
                <a:lnTo>
                  <a:pt x="217" y="11"/>
                </a:lnTo>
                <a:lnTo>
                  <a:pt x="222" y="21"/>
                </a:lnTo>
                <a:lnTo>
                  <a:pt x="221" y="32"/>
                </a:lnTo>
                <a:lnTo>
                  <a:pt x="222" y="35"/>
                </a:lnTo>
                <a:lnTo>
                  <a:pt x="229" y="49"/>
                </a:lnTo>
                <a:lnTo>
                  <a:pt x="231" y="67"/>
                </a:lnTo>
                <a:lnTo>
                  <a:pt x="230" y="90"/>
                </a:lnTo>
                <a:lnTo>
                  <a:pt x="230" y="91"/>
                </a:lnTo>
                <a:lnTo>
                  <a:pt x="231" y="92"/>
                </a:lnTo>
                <a:lnTo>
                  <a:pt x="253" y="104"/>
                </a:lnTo>
                <a:lnTo>
                  <a:pt x="267" y="115"/>
                </a:lnTo>
                <a:lnTo>
                  <a:pt x="276" y="129"/>
                </a:lnTo>
                <a:lnTo>
                  <a:pt x="280" y="143"/>
                </a:lnTo>
                <a:lnTo>
                  <a:pt x="276" y="159"/>
                </a:lnTo>
                <a:lnTo>
                  <a:pt x="267" y="171"/>
                </a:lnTo>
                <a:lnTo>
                  <a:pt x="252" y="184"/>
                </a:lnTo>
                <a:lnTo>
                  <a:pt x="231" y="194"/>
                </a:lnTo>
                <a:lnTo>
                  <a:pt x="230" y="196"/>
                </a:lnTo>
                <a:lnTo>
                  <a:pt x="230" y="197"/>
                </a:lnTo>
                <a:lnTo>
                  <a:pt x="231" y="207"/>
                </a:lnTo>
                <a:lnTo>
                  <a:pt x="231" y="209"/>
                </a:lnTo>
                <a:lnTo>
                  <a:pt x="232" y="209"/>
                </a:lnTo>
                <a:lnTo>
                  <a:pt x="240" y="215"/>
                </a:lnTo>
                <a:lnTo>
                  <a:pt x="246" y="223"/>
                </a:lnTo>
                <a:lnTo>
                  <a:pt x="248" y="233"/>
                </a:lnTo>
                <a:lnTo>
                  <a:pt x="245" y="243"/>
                </a:lnTo>
                <a:lnTo>
                  <a:pt x="239" y="252"/>
                </a:lnTo>
                <a:lnTo>
                  <a:pt x="230" y="257"/>
                </a:lnTo>
                <a:lnTo>
                  <a:pt x="220" y="257"/>
                </a:lnTo>
                <a:lnTo>
                  <a:pt x="218" y="258"/>
                </a:lnTo>
                <a:lnTo>
                  <a:pt x="217" y="258"/>
                </a:lnTo>
                <a:lnTo>
                  <a:pt x="206" y="266"/>
                </a:lnTo>
                <a:lnTo>
                  <a:pt x="193" y="270"/>
                </a:lnTo>
                <a:lnTo>
                  <a:pt x="177" y="267"/>
                </a:lnTo>
                <a:lnTo>
                  <a:pt x="160" y="261"/>
                </a:lnTo>
                <a:lnTo>
                  <a:pt x="142" y="248"/>
                </a:lnTo>
                <a:lnTo>
                  <a:pt x="139" y="248"/>
                </a:lnTo>
                <a:lnTo>
                  <a:pt x="138" y="248"/>
                </a:lnTo>
                <a:lnTo>
                  <a:pt x="119" y="262"/>
                </a:lnTo>
                <a:lnTo>
                  <a:pt x="100" y="269"/>
                </a:lnTo>
                <a:lnTo>
                  <a:pt x="83" y="269"/>
                </a:lnTo>
                <a:lnTo>
                  <a:pt x="69" y="265"/>
                </a:lnTo>
                <a:lnTo>
                  <a:pt x="59" y="254"/>
                </a:lnTo>
                <a:lnTo>
                  <a:pt x="51" y="239"/>
                </a:lnTo>
                <a:lnTo>
                  <a:pt x="48" y="219"/>
                </a:lnTo>
                <a:lnTo>
                  <a:pt x="47" y="217"/>
                </a:lnTo>
                <a:lnTo>
                  <a:pt x="46" y="216"/>
                </a:lnTo>
                <a:lnTo>
                  <a:pt x="36" y="210"/>
                </a:lnTo>
                <a:lnTo>
                  <a:pt x="29" y="200"/>
                </a:lnTo>
                <a:lnTo>
                  <a:pt x="29" y="187"/>
                </a:lnTo>
                <a:lnTo>
                  <a:pt x="29" y="186"/>
                </a:lnTo>
                <a:lnTo>
                  <a:pt x="28" y="184"/>
                </a:lnTo>
                <a:lnTo>
                  <a:pt x="13" y="173"/>
                </a:lnTo>
                <a:lnTo>
                  <a:pt x="4" y="159"/>
                </a:lnTo>
                <a:lnTo>
                  <a:pt x="0" y="145"/>
                </a:lnTo>
                <a:lnTo>
                  <a:pt x="2" y="129"/>
                </a:lnTo>
                <a:lnTo>
                  <a:pt x="11" y="115"/>
                </a:lnTo>
                <a:lnTo>
                  <a:pt x="27" y="104"/>
                </a:lnTo>
                <a:lnTo>
                  <a:pt x="48" y="92"/>
                </a:lnTo>
                <a:lnTo>
                  <a:pt x="50" y="91"/>
                </a:lnTo>
                <a:lnTo>
                  <a:pt x="50" y="90"/>
                </a:lnTo>
                <a:lnTo>
                  <a:pt x="48" y="67"/>
                </a:lnTo>
                <a:lnTo>
                  <a:pt x="51" y="48"/>
                </a:lnTo>
                <a:lnTo>
                  <a:pt x="59" y="32"/>
                </a:lnTo>
                <a:lnTo>
                  <a:pt x="70" y="23"/>
                </a:lnTo>
                <a:lnTo>
                  <a:pt x="84" y="18"/>
                </a:lnTo>
                <a:lnTo>
                  <a:pt x="100" y="19"/>
                </a:lnTo>
                <a:lnTo>
                  <a:pt x="119" y="26"/>
                </a:lnTo>
                <a:lnTo>
                  <a:pt x="138" y="39"/>
                </a:lnTo>
                <a:lnTo>
                  <a:pt x="139" y="40"/>
                </a:lnTo>
                <a:lnTo>
                  <a:pt x="142" y="39"/>
                </a:lnTo>
                <a:lnTo>
                  <a:pt x="156" y="28"/>
                </a:lnTo>
                <a:lnTo>
                  <a:pt x="171" y="22"/>
                </a:lnTo>
                <a:lnTo>
                  <a:pt x="172" y="21"/>
                </a:lnTo>
                <a:lnTo>
                  <a:pt x="172" y="19"/>
                </a:lnTo>
                <a:lnTo>
                  <a:pt x="177" y="9"/>
                </a:lnTo>
                <a:lnTo>
                  <a:pt x="186" y="3"/>
                </a:lnTo>
                <a:lnTo>
                  <a:pt x="197" y="0"/>
                </a:lnTo>
                <a:close/>
              </a:path>
            </a:pathLst>
          </a:custGeom>
          <a:solidFill>
            <a:schemeClr val="bg1">
              <a:alpha val="20000"/>
            </a:schemeClr>
          </a:solidFill>
          <a:ln w="0">
            <a:noFill/>
            <a:prstDash val="solid"/>
            <a:round/>
          </a:ln>
        </p:spPr>
        <p:txBody>
          <a:bodyPr vert="horz" wrap="square" lIns="91440" tIns="45720" rIns="91440" bIns="45720" numCol="1" anchor="t" anchorCtr="0" compatLnSpc="1"/>
          <a:lstStyle/>
          <a:p>
            <a:endParaRPr lang="zh-CN" altLang="en-US"/>
          </a:p>
        </p:txBody>
      </p:sp>
      <p:sp>
        <p:nvSpPr>
          <p:cNvPr id="6" name="Freeform 345"/>
          <p:cNvSpPr>
            <a:spLocks noEditPoints="1"/>
          </p:cNvSpPr>
          <p:nvPr userDrawn="1"/>
        </p:nvSpPr>
        <p:spPr bwMode="auto">
          <a:xfrm rot="19951744">
            <a:off x="485337" y="1535222"/>
            <a:ext cx="2166226" cy="3066048"/>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bg1">
              <a:alpha val="20000"/>
            </a:schemeClr>
          </a:solidFill>
          <a:ln w="0">
            <a:noFill/>
            <a:prstDash val="solid"/>
            <a:round/>
          </a:ln>
        </p:spPr>
        <p:txBody>
          <a:bodyPr vert="horz" wrap="square" lIns="91440" tIns="45720" rIns="91440" bIns="45720" numCol="1" anchor="t" anchorCtr="0" compatLnSpc="1"/>
          <a:lstStyle/>
          <a:p>
            <a:endParaRPr lang="zh-CN" altLang="en-US"/>
          </a:p>
        </p:txBody>
      </p:sp>
      <p:sp>
        <p:nvSpPr>
          <p:cNvPr id="7" name="Freeform 387"/>
          <p:cNvSpPr>
            <a:spLocks noEditPoints="1"/>
          </p:cNvSpPr>
          <p:nvPr userDrawn="1"/>
        </p:nvSpPr>
        <p:spPr bwMode="auto">
          <a:xfrm rot="1888595">
            <a:off x="2442159" y="392103"/>
            <a:ext cx="1572202" cy="208191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bg1">
              <a:alpha val="20000"/>
            </a:schemeClr>
          </a:solidFill>
          <a:ln w="0">
            <a:noFill/>
            <a:prstDash val="solid"/>
            <a:round/>
          </a:ln>
        </p:spPr>
        <p:txBody>
          <a:bodyPr vert="horz" wrap="square" lIns="91440" tIns="45720" rIns="91440" bIns="45720" numCol="1" anchor="t" anchorCtr="0" compatLnSpc="1"/>
          <a:lstStyle/>
          <a:p>
            <a:endParaRPr lang="zh-CN" altLang="en-US"/>
          </a:p>
        </p:txBody>
      </p:sp>
      <p:sp>
        <p:nvSpPr>
          <p:cNvPr id="8" name="Freeform 77"/>
          <p:cNvSpPr>
            <a:spLocks noEditPoints="1"/>
          </p:cNvSpPr>
          <p:nvPr userDrawn="1"/>
        </p:nvSpPr>
        <p:spPr bwMode="auto">
          <a:xfrm rot="20644514">
            <a:off x="1047441" y="681857"/>
            <a:ext cx="1042017" cy="802702"/>
          </a:xfrm>
          <a:custGeom>
            <a:avLst/>
            <a:gdLst/>
            <a:ahLst/>
            <a:cxnLst>
              <a:cxn ang="0">
                <a:pos x="402" y="8"/>
              </a:cxn>
              <a:cxn ang="0">
                <a:pos x="402" y="6"/>
              </a:cxn>
              <a:cxn ang="0">
                <a:pos x="398" y="2"/>
              </a:cxn>
              <a:cxn ang="0">
                <a:pos x="242" y="0"/>
              </a:cxn>
              <a:cxn ang="0">
                <a:pos x="232" y="2"/>
              </a:cxn>
              <a:cxn ang="0">
                <a:pos x="216" y="10"/>
              </a:cxn>
              <a:cxn ang="0">
                <a:pos x="210" y="18"/>
              </a:cxn>
              <a:cxn ang="0">
                <a:pos x="210" y="18"/>
              </a:cxn>
              <a:cxn ang="0">
                <a:pos x="196" y="6"/>
              </a:cxn>
              <a:cxn ang="0">
                <a:pos x="178" y="0"/>
              </a:cxn>
              <a:cxn ang="0">
                <a:pos x="26" y="0"/>
              </a:cxn>
              <a:cxn ang="0">
                <a:pos x="20" y="4"/>
              </a:cxn>
              <a:cxn ang="0">
                <a:pos x="16" y="8"/>
              </a:cxn>
              <a:cxn ang="0">
                <a:pos x="0" y="34"/>
              </a:cxn>
              <a:cxn ang="0">
                <a:pos x="174" y="306"/>
              </a:cxn>
              <a:cxn ang="0">
                <a:pos x="182" y="314"/>
              </a:cxn>
              <a:cxn ang="0">
                <a:pos x="200" y="322"/>
              </a:cxn>
              <a:cxn ang="0">
                <a:pos x="210" y="322"/>
              </a:cxn>
              <a:cxn ang="0">
                <a:pos x="230" y="318"/>
              </a:cxn>
              <a:cxn ang="0">
                <a:pos x="246" y="306"/>
              </a:cxn>
              <a:cxn ang="0">
                <a:pos x="418" y="34"/>
              </a:cxn>
              <a:cxn ang="0">
                <a:pos x="34" y="18"/>
              </a:cxn>
              <a:cxn ang="0">
                <a:pos x="178" y="18"/>
              </a:cxn>
              <a:cxn ang="0">
                <a:pos x="194" y="24"/>
              </a:cxn>
              <a:cxn ang="0">
                <a:pos x="202" y="42"/>
              </a:cxn>
              <a:cxn ang="0">
                <a:pos x="202" y="194"/>
              </a:cxn>
              <a:cxn ang="0">
                <a:pos x="204" y="200"/>
              </a:cxn>
              <a:cxn ang="0">
                <a:pos x="210" y="202"/>
              </a:cxn>
              <a:cxn ang="0">
                <a:pos x="212" y="202"/>
              </a:cxn>
              <a:cxn ang="0">
                <a:pos x="218" y="198"/>
              </a:cxn>
              <a:cxn ang="0">
                <a:pos x="218" y="42"/>
              </a:cxn>
              <a:cxn ang="0">
                <a:pos x="220" y="32"/>
              </a:cxn>
              <a:cxn ang="0">
                <a:pos x="232" y="18"/>
              </a:cxn>
              <a:cxn ang="0">
                <a:pos x="386" y="18"/>
              </a:cxn>
              <a:cxn ang="0">
                <a:pos x="242" y="274"/>
              </a:cxn>
              <a:cxn ang="0">
                <a:pos x="232" y="276"/>
              </a:cxn>
              <a:cxn ang="0">
                <a:pos x="216" y="284"/>
              </a:cxn>
              <a:cxn ang="0">
                <a:pos x="210" y="290"/>
              </a:cxn>
              <a:cxn ang="0">
                <a:pos x="210" y="290"/>
              </a:cxn>
              <a:cxn ang="0">
                <a:pos x="196" y="278"/>
              </a:cxn>
              <a:cxn ang="0">
                <a:pos x="178" y="274"/>
              </a:cxn>
              <a:cxn ang="0">
                <a:pos x="34" y="18"/>
              </a:cxn>
            </a:cxnLst>
            <a:rect l="0" t="0" r="r" b="b"/>
            <a:pathLst>
              <a:path w="418" h="322">
                <a:moveTo>
                  <a:pt x="402" y="34"/>
                </a:moveTo>
                <a:lnTo>
                  <a:pt x="402" y="8"/>
                </a:lnTo>
                <a:lnTo>
                  <a:pt x="402" y="8"/>
                </a:lnTo>
                <a:lnTo>
                  <a:pt x="402" y="6"/>
                </a:lnTo>
                <a:lnTo>
                  <a:pt x="400" y="4"/>
                </a:lnTo>
                <a:lnTo>
                  <a:pt x="398" y="2"/>
                </a:lnTo>
                <a:lnTo>
                  <a:pt x="394" y="0"/>
                </a:lnTo>
                <a:lnTo>
                  <a:pt x="242" y="0"/>
                </a:lnTo>
                <a:lnTo>
                  <a:pt x="242" y="0"/>
                </a:lnTo>
                <a:lnTo>
                  <a:pt x="232" y="2"/>
                </a:lnTo>
                <a:lnTo>
                  <a:pt x="224" y="6"/>
                </a:lnTo>
                <a:lnTo>
                  <a:pt x="216" y="10"/>
                </a:lnTo>
                <a:lnTo>
                  <a:pt x="210" y="18"/>
                </a:lnTo>
                <a:lnTo>
                  <a:pt x="210" y="18"/>
                </a:lnTo>
                <a:lnTo>
                  <a:pt x="210" y="18"/>
                </a:lnTo>
                <a:lnTo>
                  <a:pt x="210" y="18"/>
                </a:lnTo>
                <a:lnTo>
                  <a:pt x="204" y="10"/>
                </a:lnTo>
                <a:lnTo>
                  <a:pt x="196" y="6"/>
                </a:lnTo>
                <a:lnTo>
                  <a:pt x="188" y="2"/>
                </a:lnTo>
                <a:lnTo>
                  <a:pt x="178" y="0"/>
                </a:lnTo>
                <a:lnTo>
                  <a:pt x="26" y="0"/>
                </a:lnTo>
                <a:lnTo>
                  <a:pt x="26" y="0"/>
                </a:lnTo>
                <a:lnTo>
                  <a:pt x="22" y="2"/>
                </a:lnTo>
                <a:lnTo>
                  <a:pt x="20" y="4"/>
                </a:lnTo>
                <a:lnTo>
                  <a:pt x="18" y="6"/>
                </a:lnTo>
                <a:lnTo>
                  <a:pt x="16" y="8"/>
                </a:lnTo>
                <a:lnTo>
                  <a:pt x="16" y="34"/>
                </a:lnTo>
                <a:lnTo>
                  <a:pt x="0" y="34"/>
                </a:lnTo>
                <a:lnTo>
                  <a:pt x="0" y="306"/>
                </a:lnTo>
                <a:lnTo>
                  <a:pt x="174" y="306"/>
                </a:lnTo>
                <a:lnTo>
                  <a:pt x="174" y="306"/>
                </a:lnTo>
                <a:lnTo>
                  <a:pt x="182" y="314"/>
                </a:lnTo>
                <a:lnTo>
                  <a:pt x="190" y="318"/>
                </a:lnTo>
                <a:lnTo>
                  <a:pt x="200" y="322"/>
                </a:lnTo>
                <a:lnTo>
                  <a:pt x="210" y="322"/>
                </a:lnTo>
                <a:lnTo>
                  <a:pt x="210" y="322"/>
                </a:lnTo>
                <a:lnTo>
                  <a:pt x="220" y="322"/>
                </a:lnTo>
                <a:lnTo>
                  <a:pt x="230" y="318"/>
                </a:lnTo>
                <a:lnTo>
                  <a:pt x="238" y="314"/>
                </a:lnTo>
                <a:lnTo>
                  <a:pt x="246" y="306"/>
                </a:lnTo>
                <a:lnTo>
                  <a:pt x="418" y="306"/>
                </a:lnTo>
                <a:lnTo>
                  <a:pt x="418" y="34"/>
                </a:lnTo>
                <a:lnTo>
                  <a:pt x="402" y="34"/>
                </a:lnTo>
                <a:close/>
                <a:moveTo>
                  <a:pt x="34" y="18"/>
                </a:moveTo>
                <a:lnTo>
                  <a:pt x="178" y="18"/>
                </a:lnTo>
                <a:lnTo>
                  <a:pt x="178" y="18"/>
                </a:lnTo>
                <a:lnTo>
                  <a:pt x="188" y="18"/>
                </a:lnTo>
                <a:lnTo>
                  <a:pt x="194" y="24"/>
                </a:lnTo>
                <a:lnTo>
                  <a:pt x="200" y="32"/>
                </a:lnTo>
                <a:lnTo>
                  <a:pt x="202" y="42"/>
                </a:lnTo>
                <a:lnTo>
                  <a:pt x="202" y="194"/>
                </a:lnTo>
                <a:lnTo>
                  <a:pt x="202" y="194"/>
                </a:lnTo>
                <a:lnTo>
                  <a:pt x="202" y="198"/>
                </a:lnTo>
                <a:lnTo>
                  <a:pt x="204" y="200"/>
                </a:lnTo>
                <a:lnTo>
                  <a:pt x="206" y="202"/>
                </a:lnTo>
                <a:lnTo>
                  <a:pt x="210" y="202"/>
                </a:lnTo>
                <a:lnTo>
                  <a:pt x="210" y="202"/>
                </a:lnTo>
                <a:lnTo>
                  <a:pt x="212" y="202"/>
                </a:lnTo>
                <a:lnTo>
                  <a:pt x="216" y="200"/>
                </a:lnTo>
                <a:lnTo>
                  <a:pt x="218" y="198"/>
                </a:lnTo>
                <a:lnTo>
                  <a:pt x="218" y="194"/>
                </a:lnTo>
                <a:lnTo>
                  <a:pt x="218" y="42"/>
                </a:lnTo>
                <a:lnTo>
                  <a:pt x="218" y="42"/>
                </a:lnTo>
                <a:lnTo>
                  <a:pt x="220" y="32"/>
                </a:lnTo>
                <a:lnTo>
                  <a:pt x="224" y="24"/>
                </a:lnTo>
                <a:lnTo>
                  <a:pt x="232" y="18"/>
                </a:lnTo>
                <a:lnTo>
                  <a:pt x="242" y="18"/>
                </a:lnTo>
                <a:lnTo>
                  <a:pt x="386" y="18"/>
                </a:lnTo>
                <a:lnTo>
                  <a:pt x="386" y="274"/>
                </a:lnTo>
                <a:lnTo>
                  <a:pt x="242" y="274"/>
                </a:lnTo>
                <a:lnTo>
                  <a:pt x="242" y="274"/>
                </a:lnTo>
                <a:lnTo>
                  <a:pt x="232" y="276"/>
                </a:lnTo>
                <a:lnTo>
                  <a:pt x="224" y="278"/>
                </a:lnTo>
                <a:lnTo>
                  <a:pt x="216" y="284"/>
                </a:lnTo>
                <a:lnTo>
                  <a:pt x="210" y="290"/>
                </a:lnTo>
                <a:lnTo>
                  <a:pt x="210" y="290"/>
                </a:lnTo>
                <a:lnTo>
                  <a:pt x="210" y="290"/>
                </a:lnTo>
                <a:lnTo>
                  <a:pt x="210" y="290"/>
                </a:lnTo>
                <a:lnTo>
                  <a:pt x="204" y="284"/>
                </a:lnTo>
                <a:lnTo>
                  <a:pt x="196" y="278"/>
                </a:lnTo>
                <a:lnTo>
                  <a:pt x="188" y="276"/>
                </a:lnTo>
                <a:lnTo>
                  <a:pt x="178" y="274"/>
                </a:lnTo>
                <a:lnTo>
                  <a:pt x="34" y="274"/>
                </a:lnTo>
                <a:lnTo>
                  <a:pt x="34" y="18"/>
                </a:lnTo>
                <a:close/>
              </a:path>
            </a:pathLst>
          </a:custGeom>
          <a:solidFill>
            <a:schemeClr val="bg1">
              <a:alpha val="20000"/>
            </a:schemeClr>
          </a:solidFill>
          <a:ln w="0">
            <a:noFill/>
            <a:prstDash val="solid"/>
            <a:round/>
          </a:ln>
        </p:spPr>
        <p:txBody>
          <a:bodyPr vert="horz" wrap="square" lIns="91440" tIns="45720" rIns="91440" bIns="45720" numCol="1" anchor="t" anchorCtr="0" compatLnSpc="1"/>
          <a:lstStyle/>
          <a:p>
            <a:pPr lvl="0"/>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15680" y="274639"/>
            <a:ext cx="8366720" cy="1143000"/>
          </a:xfrm>
        </p:spPr>
        <p:txBody>
          <a:bodyPr/>
          <a:lstStyle/>
          <a:p>
            <a:r>
              <a:rPr kumimoji="0" lang="zh-CN" altLang="en-US"/>
              <a:t>单击此处编辑母版标题样式</a:t>
            </a:r>
            <a:endParaRPr kumimoji="0" lang="en-US" dirty="0"/>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二级</a:t>
            </a:r>
            <a:endParaRPr lang="zh-CN" altLang="en-US"/>
          </a:p>
          <a:p>
            <a:pPr lvl="2" eaLnBrk="1" latinLnBrk="0" hangingPunct="1"/>
            <a:r>
              <a:rPr lang="zh-CN" altLang="en-US"/>
              <a:t>三级</a:t>
            </a:r>
            <a:endParaRPr lang="zh-CN" altLang="en-US"/>
          </a:p>
          <a:p>
            <a:pPr lvl="3" eaLnBrk="1" latinLnBrk="0" hangingPunct="1"/>
            <a:r>
              <a:rPr lang="zh-CN" altLang="en-US"/>
              <a:t>四级</a:t>
            </a:r>
            <a:endParaRPr lang="zh-CN" altLang="en-US"/>
          </a:p>
          <a:p>
            <a:pPr lvl="4" eaLnBrk="1" latinLnBrk="0" hangingPunct="1"/>
            <a:r>
              <a:rPr lang="zh-CN" altLang="en-US"/>
              <a:t>五级</a:t>
            </a:r>
            <a:endParaRPr kumimoji="0" lang="en-US" dirty="0"/>
          </a:p>
        </p:txBody>
      </p:sp>
      <p:sp>
        <p:nvSpPr>
          <p:cNvPr id="4" name="日期占位符 3"/>
          <p:cNvSpPr>
            <a:spLocks noGrp="1"/>
          </p:cNvSpPr>
          <p:nvPr>
            <p:ph type="dt" sz="half" idx="10"/>
          </p:nvPr>
        </p:nvSpPr>
        <p:spPr/>
        <p:txBody>
          <a:bodyPr/>
          <a:lstStyle/>
          <a:p>
            <a:fld id="{1C19F65B-B0F0-4EDD-BFC4-6CB88BC366E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C4DAE-5702-4204-A862-275C05BFE825}"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128272"/>
            <a:ext cx="1056117" cy="912824"/>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49" y="188640"/>
            <a:ext cx="864096" cy="7920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3957557" y="1233849"/>
            <a:ext cx="4329586" cy="43295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文本框 115"/>
          <p:cNvSpPr txBox="1"/>
          <p:nvPr/>
        </p:nvSpPr>
        <p:spPr>
          <a:xfrm>
            <a:off x="4101566" y="1457644"/>
            <a:ext cx="4041471" cy="4154984"/>
          </a:xfrm>
          <a:prstGeom prst="rect">
            <a:avLst/>
          </a:prstGeom>
          <a:noFill/>
          <a:ln>
            <a:noFill/>
          </a:ln>
        </p:spPr>
        <p:txBody>
          <a:bodyPr wrap="square" rtlCol="0">
            <a:spAutoFit/>
          </a:bodyPr>
          <a:lstStyle/>
          <a:p>
            <a:pPr algn="ctr"/>
            <a:r>
              <a:rPr kumimoji="1" lang="zh-CN" altLang="en-US" sz="6600" b="1" dirty="0">
                <a:solidFill>
                  <a:schemeClr val="bg1"/>
                </a:solidFill>
              </a:rPr>
              <a:t>肿瘤重症医学专业委员会云课堂项目 </a:t>
            </a:r>
            <a:endParaRPr kumimoji="1" lang="en-US" altLang="zh-CN" sz="6600" b="1" dirty="0">
              <a:solidFill>
                <a:schemeClr val="bg1"/>
              </a:solidFill>
            </a:endParaRPr>
          </a:p>
        </p:txBody>
      </p:sp>
      <p:grpSp>
        <p:nvGrpSpPr>
          <p:cNvPr id="119" name="组 118"/>
          <p:cNvGrpSpPr/>
          <p:nvPr/>
        </p:nvGrpSpPr>
        <p:grpSpPr>
          <a:xfrm>
            <a:off x="7419372" y="-221648"/>
            <a:ext cx="5828741" cy="5077125"/>
            <a:chOff x="8211887" y="-221648"/>
            <a:chExt cx="5036226" cy="4386805"/>
          </a:xfrm>
        </p:grpSpPr>
        <p:sp>
          <p:nvSpPr>
            <p:cNvPr id="2"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 name="直线连接符 16"/>
            <p:cNvCxnSpPr>
              <a:stCxn id="2" idx="5"/>
              <a:endCxn id="7"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a:stCxn id="4" idx="7"/>
              <a:endCxn id="7"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a:stCxn id="9" idx="7"/>
              <a:endCxn id="7"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a:stCxn id="3" idx="7"/>
              <a:endCxn id="4"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43"/>
            <p:cNvCxnSpPr>
              <a:stCxn id="5" idx="7"/>
              <a:endCxn id="2"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a:stCxn id="8" idx="0"/>
              <a:endCxn id="2"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a:stCxn id="7" idx="2"/>
              <a:endCxn id="8"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直线连接符 54"/>
            <p:cNvCxnSpPr>
              <a:stCxn id="8" idx="4"/>
              <a:endCxn id="4"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直线连接符 57"/>
            <p:cNvCxnSpPr>
              <a:stCxn id="4" idx="5"/>
              <a:endCxn id="9"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a:stCxn id="5" idx="7"/>
              <a:endCxn id="8"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a:stCxn id="5" idx="4"/>
              <a:endCxn id="3"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1" name="直线连接符 70"/>
            <p:cNvCxnSpPr>
              <a:stCxn id="5" idx="5"/>
              <a:endCxn id="10"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75"/>
            <p:cNvCxnSpPr>
              <a:stCxn id="10" idx="7"/>
              <a:endCxn id="8"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直线连接符 78"/>
            <p:cNvCxnSpPr>
              <a:stCxn id="10" idx="6"/>
              <a:endCxn id="4"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直线连接符 84"/>
            <p:cNvCxnSpPr>
              <a:stCxn id="3" idx="0"/>
              <a:endCxn id="10"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直线连接符 91"/>
            <p:cNvCxnSpPr>
              <a:stCxn id="3" idx="6"/>
              <a:endCxn id="9"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7"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4" name="组 13"/>
          <p:cNvGrpSpPr/>
          <p:nvPr/>
        </p:nvGrpSpPr>
        <p:grpSpPr>
          <a:xfrm>
            <a:off x="-1897854" y="3860312"/>
            <a:ext cx="5094099" cy="4344867"/>
            <a:chOff x="-1897854" y="3860312"/>
            <a:chExt cx="5094099" cy="4344867"/>
          </a:xfrm>
        </p:grpSpPr>
        <p:sp>
          <p:nvSpPr>
            <p:cNvPr id="75"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89"/>
            <p:cNvCxnSpPr>
              <a:stCxn id="75" idx="5"/>
              <a:endCxn id="82"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直线连接符 90"/>
            <p:cNvCxnSpPr>
              <a:stCxn id="78" idx="7"/>
              <a:endCxn id="82"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直线连接符 92"/>
            <p:cNvCxnSpPr>
              <a:stCxn id="84" idx="7"/>
              <a:endCxn id="82"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直线连接符 93"/>
            <p:cNvCxnSpPr>
              <a:stCxn id="77" idx="7"/>
              <a:endCxn id="78"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直线连接符 94"/>
            <p:cNvCxnSpPr>
              <a:stCxn id="80" idx="7"/>
              <a:endCxn id="75"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直线连接符 98"/>
            <p:cNvCxnSpPr>
              <a:stCxn id="83" idx="0"/>
              <a:endCxn id="75"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a:stCxn id="82" idx="2"/>
              <a:endCxn id="83"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直线连接符 100"/>
            <p:cNvCxnSpPr>
              <a:stCxn id="83" idx="4"/>
              <a:endCxn id="78"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直线连接符 101"/>
            <p:cNvCxnSpPr>
              <a:stCxn id="78" idx="5"/>
              <a:endCxn id="84"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直线连接符 102"/>
            <p:cNvCxnSpPr>
              <a:stCxn id="80" idx="7"/>
              <a:endCxn id="83"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直线连接符 103"/>
            <p:cNvCxnSpPr>
              <a:stCxn id="80" idx="4"/>
              <a:endCxn id="77"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6" name="直线连接符 105"/>
            <p:cNvCxnSpPr>
              <a:stCxn id="80" idx="5"/>
              <a:endCxn id="86"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直线连接符 106"/>
            <p:cNvCxnSpPr>
              <a:stCxn id="86" idx="7"/>
              <a:endCxn id="83"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直线连接符 107"/>
            <p:cNvCxnSpPr>
              <a:stCxn id="86" idx="6"/>
              <a:endCxn id="78"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直线连接符 108"/>
            <p:cNvCxnSpPr>
              <a:stCxn id="77" idx="0"/>
              <a:endCxn id="86"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直线连接符 109"/>
            <p:cNvCxnSpPr>
              <a:stCxn id="77" idx="6"/>
              <a:endCxn id="84"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2"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p:nvGrpSpPr>
        <p:grpSpPr>
          <a:xfrm>
            <a:off x="3087349" y="2414413"/>
            <a:ext cx="1024513" cy="1398348"/>
            <a:chOff x="3087349" y="2414413"/>
            <a:chExt cx="1024513" cy="1398348"/>
          </a:xfrm>
        </p:grpSpPr>
        <p:sp>
          <p:nvSpPr>
            <p:cNvPr id="120" name="椭圆 119"/>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3" name="椭圆 122"/>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4" name="椭圆 123"/>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5" name="椭圆 124"/>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6" name="组 15"/>
          <p:cNvGrpSpPr/>
          <p:nvPr/>
        </p:nvGrpSpPr>
        <p:grpSpPr>
          <a:xfrm>
            <a:off x="7306290" y="4556172"/>
            <a:ext cx="1587497" cy="1201908"/>
            <a:chOff x="7306290" y="4556172"/>
            <a:chExt cx="1587497" cy="1201908"/>
          </a:xfrm>
        </p:grpSpPr>
        <p:sp>
          <p:nvSpPr>
            <p:cNvPr id="126" name="椭圆 12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椭圆 12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8" name="椭圆 12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9" name="椭圆 128"/>
            <p:cNvSpPr/>
            <p:nvPr/>
          </p:nvSpPr>
          <p:spPr>
            <a:xfrm>
              <a:off x="7705441" y="4556172"/>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0" name="文本框 129"/>
          <p:cNvSpPr txBox="1"/>
          <p:nvPr/>
        </p:nvSpPr>
        <p:spPr>
          <a:xfrm>
            <a:off x="5181462" y="5779287"/>
            <a:ext cx="3348733" cy="456535"/>
          </a:xfrm>
          <a:prstGeom prst="rect">
            <a:avLst/>
          </a:prstGeom>
          <a:noFill/>
        </p:spPr>
        <p:txBody>
          <a:bodyPr wrap="square" rtlCol="0">
            <a:spAutoFit/>
          </a:bodyPr>
          <a:lstStyle/>
          <a:p>
            <a:pPr>
              <a:lnSpc>
                <a:spcPct val="150000"/>
              </a:lnSpc>
            </a:pPr>
            <a:r>
              <a:rPr kumimoji="1" lang="zh-CN" altLang="en-US" dirty="0">
                <a:solidFill>
                  <a:schemeClr val="bg1"/>
                </a:solidFill>
              </a:rPr>
              <a:t>        </a:t>
            </a:r>
            <a:endParaRPr kumimoji="1"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矩形 5"/>
          <p:cNvSpPr/>
          <p:nvPr/>
        </p:nvSpPr>
        <p:spPr>
          <a:xfrm>
            <a:off x="5156200" y="2165802"/>
            <a:ext cx="3416300" cy="2585323"/>
          </a:xfrm>
          <a:prstGeom prst="rect">
            <a:avLst/>
          </a:prstGeom>
        </p:spPr>
        <p:txBody>
          <a:bodyPr wrap="square">
            <a:spAutoFit/>
          </a:bodyPr>
          <a:lstStyle/>
          <a:p>
            <a:r>
              <a:rPr lang="zh-CN" altLang="en-US" dirty="0"/>
              <a:t>进入缴费界面后</a:t>
            </a:r>
            <a:endParaRPr lang="zh-CN" altLang="en-US" dirty="0"/>
          </a:p>
          <a:p>
            <a:r>
              <a:rPr lang="zh-CN" altLang="en-US" dirty="0"/>
              <a:t>请选择支付费用类型</a:t>
            </a:r>
            <a:endParaRPr lang="zh-CN" altLang="en-US" dirty="0"/>
          </a:p>
          <a:p>
            <a:r>
              <a:rPr lang="zh-CN" altLang="en-US" dirty="0"/>
              <a:t>跳转支付页面链接</a:t>
            </a:r>
            <a:endParaRPr lang="zh-CN" altLang="en-US" dirty="0"/>
          </a:p>
          <a:p>
            <a:r>
              <a:rPr lang="zh-CN" altLang="en-US" dirty="0"/>
              <a:t>完成费用支付</a:t>
            </a:r>
            <a:endParaRPr lang="zh-CN" altLang="en-US" dirty="0"/>
          </a:p>
          <a:p>
            <a:r>
              <a:rPr lang="zh-CN" altLang="en-US" dirty="0"/>
              <a:t>输入付款码验证成功</a:t>
            </a:r>
            <a:endParaRPr lang="zh-CN" altLang="en-US" dirty="0"/>
          </a:p>
          <a:p>
            <a:r>
              <a:rPr lang="zh-CN" altLang="en-US" dirty="0"/>
              <a:t>进入学习界面</a:t>
            </a:r>
            <a:endParaRPr lang="zh-CN" altLang="en-US" dirty="0"/>
          </a:p>
          <a:p>
            <a:r>
              <a:rPr lang="zh-CN" altLang="en-US" dirty="0"/>
              <a:t>如需发票请填写相关信息</a:t>
            </a:r>
            <a:endParaRPr lang="zh-CN" altLang="en-US" dirty="0"/>
          </a:p>
          <a:p>
            <a:r>
              <a:rPr lang="zh-CN" altLang="en-US" dirty="0"/>
              <a:t>仔细核对后提交</a:t>
            </a:r>
            <a:endParaRPr lang="en-US" altLang="zh-CN" dirty="0"/>
          </a:p>
          <a:p>
            <a:r>
              <a:rPr lang="zh-CN" altLang="en-US" dirty="0"/>
              <a:t>统一开局纸质发票</a:t>
            </a:r>
            <a:endParaRPr lang="zh-CN" altLang="en-US" dirty="0"/>
          </a:p>
        </p:txBody>
      </p:sp>
      <p:sp>
        <p:nvSpPr>
          <p:cNvPr id="5" name="矩形 4"/>
          <p:cNvSpPr/>
          <p:nvPr/>
        </p:nvSpPr>
        <p:spPr>
          <a:xfrm>
            <a:off x="1981200" y="2872292"/>
            <a:ext cx="751418" cy="109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手机屏幕的截图&#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859" y="952718"/>
            <a:ext cx="10076692" cy="58379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矩形 5"/>
          <p:cNvSpPr/>
          <p:nvPr/>
        </p:nvSpPr>
        <p:spPr>
          <a:xfrm>
            <a:off x="5436494" y="2928147"/>
            <a:ext cx="3416300" cy="1754326"/>
          </a:xfrm>
          <a:prstGeom prst="rect">
            <a:avLst/>
          </a:prstGeom>
        </p:spPr>
        <p:txBody>
          <a:bodyPr wrap="square">
            <a:spAutoFit/>
          </a:bodyPr>
          <a:lstStyle/>
          <a:p>
            <a:r>
              <a:rPr lang="zh-CN" altLang="en-US" dirty="0"/>
              <a:t>缴费成功后</a:t>
            </a:r>
            <a:endParaRPr lang="en-US" altLang="zh-CN" dirty="0"/>
          </a:p>
          <a:p>
            <a:r>
              <a:rPr lang="zh-CN" altLang="en-US" dirty="0"/>
              <a:t>进入学习页面</a:t>
            </a:r>
            <a:endParaRPr lang="en-US" altLang="zh-CN" dirty="0"/>
          </a:p>
          <a:p>
            <a:r>
              <a:rPr lang="zh-CN" altLang="en-US" dirty="0"/>
              <a:t>点击开始学习</a:t>
            </a:r>
            <a:endParaRPr lang="zh-CN" altLang="en-US" dirty="0"/>
          </a:p>
          <a:p>
            <a:r>
              <a:rPr lang="zh-CN" altLang="en-US" dirty="0"/>
              <a:t>所有未学习变为已学习状态</a:t>
            </a:r>
            <a:endParaRPr lang="zh-CN" altLang="en-US" dirty="0"/>
          </a:p>
          <a:p>
            <a:r>
              <a:rPr lang="zh-CN" altLang="en-US" dirty="0"/>
              <a:t>点击考试</a:t>
            </a:r>
            <a:endParaRPr lang="zh-CN" altLang="en-US" dirty="0"/>
          </a:p>
          <a:p>
            <a:r>
              <a:rPr lang="zh-CN" altLang="en-US" dirty="0"/>
              <a:t>通过考试后完成学分线上申请</a:t>
            </a:r>
            <a:endParaRPr lang="zh-CN" altLang="en-US" dirty="0"/>
          </a:p>
        </p:txBody>
      </p:sp>
      <p:pic>
        <p:nvPicPr>
          <p:cNvPr id="4" name="图片 3" descr="手机屏幕的截图&#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60" y="1190266"/>
            <a:ext cx="4405999" cy="55237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3957557" y="1233848"/>
            <a:ext cx="4410962" cy="48384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文本框 115"/>
          <p:cNvSpPr txBox="1"/>
          <p:nvPr/>
        </p:nvSpPr>
        <p:spPr>
          <a:xfrm>
            <a:off x="4101566" y="1457644"/>
            <a:ext cx="4041471" cy="2462213"/>
          </a:xfrm>
          <a:prstGeom prst="rect">
            <a:avLst/>
          </a:prstGeom>
          <a:noFill/>
          <a:ln>
            <a:noFill/>
          </a:ln>
        </p:spPr>
        <p:txBody>
          <a:bodyPr wrap="square" rtlCol="0">
            <a:spAutoFit/>
          </a:bodyPr>
          <a:lstStyle/>
          <a:p>
            <a:pPr algn="ctr"/>
            <a:r>
              <a:rPr kumimoji="1" lang="en-US" altLang="zh-CN" sz="5200" b="1" dirty="0">
                <a:solidFill>
                  <a:schemeClr val="bg1"/>
                </a:solidFill>
              </a:rPr>
              <a:t>THANK</a:t>
            </a:r>
            <a:r>
              <a:rPr kumimoji="1" lang="zh-CN" altLang="en-US" sz="5200" b="1" dirty="0">
                <a:solidFill>
                  <a:schemeClr val="bg1"/>
                </a:solidFill>
              </a:rPr>
              <a:t> </a:t>
            </a:r>
            <a:r>
              <a:rPr kumimoji="1" lang="en-US" altLang="zh-CN" sz="5200" b="1" dirty="0">
                <a:solidFill>
                  <a:schemeClr val="bg1"/>
                </a:solidFill>
              </a:rPr>
              <a:t>YOU</a:t>
            </a:r>
            <a:endParaRPr kumimoji="1" lang="en-US" altLang="zh-CN" sz="5200" b="1" dirty="0">
              <a:solidFill>
                <a:schemeClr val="bg1"/>
              </a:solidFill>
            </a:endParaRPr>
          </a:p>
          <a:p>
            <a:pPr algn="ctr"/>
            <a:r>
              <a:rPr kumimoji="1" lang="en-US" altLang="zh-CN" sz="4800" b="1" dirty="0">
                <a:solidFill>
                  <a:schemeClr val="bg1"/>
                </a:solidFill>
              </a:rPr>
              <a:t>FOR</a:t>
            </a:r>
            <a:endParaRPr kumimoji="1" lang="en-US" altLang="zh-CN" sz="4800" b="1" dirty="0">
              <a:solidFill>
                <a:schemeClr val="bg1"/>
              </a:solidFill>
            </a:endParaRPr>
          </a:p>
          <a:p>
            <a:pPr algn="ctr"/>
            <a:r>
              <a:rPr kumimoji="1" lang="en-US" altLang="zh-CN" sz="5400" b="1" dirty="0">
                <a:solidFill>
                  <a:schemeClr val="bg1"/>
                </a:solidFill>
              </a:rPr>
              <a:t>WATCHING</a:t>
            </a:r>
            <a:endParaRPr kumimoji="1" lang="zh-CN" altLang="en-US" sz="5400" b="1" dirty="0">
              <a:solidFill>
                <a:schemeClr val="bg1"/>
              </a:solidFill>
            </a:endParaRPr>
          </a:p>
        </p:txBody>
      </p:sp>
      <p:grpSp>
        <p:nvGrpSpPr>
          <p:cNvPr id="119" name="组 118"/>
          <p:cNvGrpSpPr/>
          <p:nvPr/>
        </p:nvGrpSpPr>
        <p:grpSpPr>
          <a:xfrm>
            <a:off x="7419372" y="-221648"/>
            <a:ext cx="5828741" cy="5077125"/>
            <a:chOff x="8211887" y="-221648"/>
            <a:chExt cx="5036226" cy="4386805"/>
          </a:xfrm>
        </p:grpSpPr>
        <p:sp>
          <p:nvSpPr>
            <p:cNvPr id="2"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 name="直线连接符 16"/>
            <p:cNvCxnSpPr>
              <a:stCxn id="2" idx="5"/>
              <a:endCxn id="7"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a:stCxn id="4" idx="7"/>
              <a:endCxn id="7"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a:stCxn id="9" idx="7"/>
              <a:endCxn id="7"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a:stCxn id="3" idx="7"/>
              <a:endCxn id="4"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43"/>
            <p:cNvCxnSpPr>
              <a:stCxn id="5" idx="7"/>
              <a:endCxn id="2"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a:stCxn id="8" idx="0"/>
              <a:endCxn id="2"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a:stCxn id="7" idx="2"/>
              <a:endCxn id="8"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直线连接符 54"/>
            <p:cNvCxnSpPr>
              <a:stCxn id="8" idx="4"/>
              <a:endCxn id="4"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直线连接符 57"/>
            <p:cNvCxnSpPr>
              <a:stCxn id="4" idx="5"/>
              <a:endCxn id="9"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a:stCxn id="5" idx="7"/>
              <a:endCxn id="8"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a:stCxn id="5" idx="4"/>
              <a:endCxn id="3"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1" name="直线连接符 70"/>
            <p:cNvCxnSpPr>
              <a:stCxn id="5" idx="5"/>
              <a:endCxn id="10"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75"/>
            <p:cNvCxnSpPr>
              <a:stCxn id="10" idx="7"/>
              <a:endCxn id="8"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直线连接符 78"/>
            <p:cNvCxnSpPr>
              <a:stCxn id="10" idx="6"/>
              <a:endCxn id="4"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直线连接符 84"/>
            <p:cNvCxnSpPr>
              <a:stCxn id="3" idx="0"/>
              <a:endCxn id="10"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直线连接符 91"/>
            <p:cNvCxnSpPr>
              <a:stCxn id="3" idx="6"/>
              <a:endCxn id="9"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7"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1" name="文本框 130"/>
          <p:cNvSpPr txBox="1"/>
          <p:nvPr/>
        </p:nvSpPr>
        <p:spPr>
          <a:xfrm>
            <a:off x="4167172" y="4571868"/>
            <a:ext cx="4041471" cy="1200329"/>
          </a:xfrm>
          <a:prstGeom prst="rect">
            <a:avLst/>
          </a:prstGeom>
          <a:noFill/>
          <a:ln>
            <a:noFill/>
          </a:ln>
        </p:spPr>
        <p:txBody>
          <a:bodyPr wrap="square" rtlCol="0">
            <a:spAutoFit/>
          </a:bodyPr>
          <a:lstStyle/>
          <a:p>
            <a:pPr algn="ctr"/>
            <a:r>
              <a:rPr kumimoji="1" lang="zh-CN" altLang="en-US"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感谢聆听</a:t>
            </a:r>
            <a:endParaRPr kumimoji="1" lang="zh-CN" altLang="en-US"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 13"/>
          <p:cNvGrpSpPr/>
          <p:nvPr/>
        </p:nvGrpSpPr>
        <p:grpSpPr>
          <a:xfrm>
            <a:off x="-1897854" y="3860312"/>
            <a:ext cx="5094099" cy="4344867"/>
            <a:chOff x="-1897854" y="3860312"/>
            <a:chExt cx="5094099" cy="4344867"/>
          </a:xfrm>
        </p:grpSpPr>
        <p:sp>
          <p:nvSpPr>
            <p:cNvPr id="75"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89"/>
            <p:cNvCxnSpPr>
              <a:stCxn id="75" idx="5"/>
              <a:endCxn id="82"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直线连接符 90"/>
            <p:cNvCxnSpPr>
              <a:stCxn id="78" idx="7"/>
              <a:endCxn id="82"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直线连接符 92"/>
            <p:cNvCxnSpPr>
              <a:stCxn id="84" idx="7"/>
              <a:endCxn id="82"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直线连接符 93"/>
            <p:cNvCxnSpPr>
              <a:stCxn id="77" idx="7"/>
              <a:endCxn id="78"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直线连接符 94"/>
            <p:cNvCxnSpPr>
              <a:stCxn id="80" idx="7"/>
              <a:endCxn id="75"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直线连接符 98"/>
            <p:cNvCxnSpPr>
              <a:stCxn id="83" idx="0"/>
              <a:endCxn id="75"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a:stCxn id="82" idx="2"/>
              <a:endCxn id="83"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直线连接符 100"/>
            <p:cNvCxnSpPr>
              <a:stCxn id="83" idx="4"/>
              <a:endCxn id="78"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直线连接符 101"/>
            <p:cNvCxnSpPr>
              <a:stCxn id="78" idx="5"/>
              <a:endCxn id="84"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直线连接符 102"/>
            <p:cNvCxnSpPr>
              <a:stCxn id="80" idx="7"/>
              <a:endCxn id="83"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直线连接符 103"/>
            <p:cNvCxnSpPr>
              <a:stCxn id="80" idx="4"/>
              <a:endCxn id="77"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6" name="直线连接符 105"/>
            <p:cNvCxnSpPr>
              <a:stCxn id="80" idx="5"/>
              <a:endCxn id="86"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直线连接符 106"/>
            <p:cNvCxnSpPr>
              <a:stCxn id="86" idx="7"/>
              <a:endCxn id="83"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直线连接符 107"/>
            <p:cNvCxnSpPr>
              <a:stCxn id="86" idx="6"/>
              <a:endCxn id="78"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直线连接符 108"/>
            <p:cNvCxnSpPr>
              <a:stCxn id="77" idx="0"/>
              <a:endCxn id="86"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直线连接符 109"/>
            <p:cNvCxnSpPr>
              <a:stCxn id="77" idx="6"/>
              <a:endCxn id="84"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2"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p:nvGrpSpPr>
        <p:grpSpPr>
          <a:xfrm>
            <a:off x="3087349" y="2414413"/>
            <a:ext cx="1024513" cy="1398348"/>
            <a:chOff x="3087349" y="2414413"/>
            <a:chExt cx="1024513" cy="1398348"/>
          </a:xfrm>
        </p:grpSpPr>
        <p:sp>
          <p:nvSpPr>
            <p:cNvPr id="120" name="椭圆 119"/>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3" name="椭圆 122"/>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4" name="椭圆 123"/>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5" name="椭圆 124"/>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6" name="组 15"/>
          <p:cNvGrpSpPr/>
          <p:nvPr/>
        </p:nvGrpSpPr>
        <p:grpSpPr>
          <a:xfrm>
            <a:off x="7306290" y="4556172"/>
            <a:ext cx="1587497" cy="1201908"/>
            <a:chOff x="7306290" y="4556172"/>
            <a:chExt cx="1587497" cy="1201908"/>
          </a:xfrm>
        </p:grpSpPr>
        <p:sp>
          <p:nvSpPr>
            <p:cNvPr id="126" name="椭圆 12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椭圆 12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8" name="椭圆 12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9" name="椭圆 128"/>
            <p:cNvSpPr/>
            <p:nvPr/>
          </p:nvSpPr>
          <p:spPr>
            <a:xfrm>
              <a:off x="7705441" y="4556172"/>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矩形 2"/>
          <p:cNvSpPr/>
          <p:nvPr/>
        </p:nvSpPr>
        <p:spPr>
          <a:xfrm>
            <a:off x="4499834" y="1223942"/>
            <a:ext cx="7363120" cy="5410455"/>
          </a:xfrm>
          <a:prstGeom prst="rect">
            <a:avLst/>
          </a:prstGeom>
        </p:spPr>
        <p:txBody>
          <a:bodyPr wrap="square">
            <a:spAutoFit/>
          </a:bodyPr>
          <a:lstStyle/>
          <a:p>
            <a:pPr>
              <a:lnSpc>
                <a:spcPct val="200000"/>
              </a:lnSpc>
            </a:pPr>
            <a:r>
              <a:rPr lang="zh-CN" altLang="zh-CN" sz="1600" dirty="0">
                <a:solidFill>
                  <a:srgbClr val="000000"/>
                </a:solidFill>
                <a:latin typeface="微软雅黑" panose="020B0503020204020204" pitchFamily="34" charset="-122"/>
                <a:ea typeface="微软雅黑" panose="020B0503020204020204" pitchFamily="34" charset="-122"/>
              </a:rPr>
              <a:t>肿瘤重症</a:t>
            </a:r>
            <a:r>
              <a:rPr lang="zh-CN" altLang="en-US" sz="1600" dirty="0">
                <a:solidFill>
                  <a:srgbClr val="000000"/>
                </a:solidFill>
                <a:latin typeface="微软雅黑" panose="020B0503020204020204" pitchFamily="34" charset="-122"/>
                <a:ea typeface="微软雅黑" panose="020B0503020204020204" pitchFamily="34" charset="-122"/>
              </a:rPr>
              <a:t>医学专业委员会</a:t>
            </a:r>
            <a:r>
              <a:rPr lang="zh-CN" altLang="zh-CN" sz="1600" dirty="0">
                <a:solidFill>
                  <a:srgbClr val="000000"/>
                </a:solidFill>
                <a:latin typeface="微软雅黑" panose="020B0503020204020204" pitchFamily="34" charset="-122"/>
                <a:ea typeface="微软雅黑" panose="020B0503020204020204" pitchFamily="34" charset="-122"/>
              </a:rPr>
              <a:t>云课堂将于</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zh-CN"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9</a:t>
            </a:r>
            <a:r>
              <a:rPr lang="zh-CN" altLang="zh-CN"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12</a:t>
            </a:r>
            <a:r>
              <a:rPr lang="zh-CN" altLang="zh-CN" sz="1600" dirty="0">
                <a:solidFill>
                  <a:srgbClr val="000000"/>
                </a:solidFill>
                <a:latin typeface="微软雅黑" panose="020B0503020204020204" pitchFamily="34" charset="-122"/>
                <a:ea typeface="微软雅黑" panose="020B0503020204020204" pitchFamily="34" charset="-122"/>
              </a:rPr>
              <a:t>日正式上线</a:t>
            </a: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zh-CN" sz="1600" dirty="0">
                <a:solidFill>
                  <a:srgbClr val="000000"/>
                </a:solidFill>
                <a:latin typeface="微软雅黑" panose="020B0503020204020204" pitchFamily="34" charset="-122"/>
                <a:ea typeface="微软雅黑" panose="020B0503020204020204" pitchFamily="34" charset="-122"/>
              </a:rPr>
              <a:t>首期共设立</a:t>
            </a:r>
            <a:r>
              <a:rPr lang="en-US" altLang="zh-CN" sz="1600" dirty="0">
                <a:solidFill>
                  <a:srgbClr val="000000"/>
                </a:solidFill>
                <a:latin typeface="微软雅黑" panose="020B0503020204020204" pitchFamily="34" charset="-122"/>
                <a:ea typeface="微软雅黑" panose="020B0503020204020204" pitchFamily="34" charset="-122"/>
              </a:rPr>
              <a:t>3</a:t>
            </a:r>
            <a:r>
              <a:rPr lang="zh-CN" altLang="zh-CN" sz="1600" dirty="0">
                <a:solidFill>
                  <a:srgbClr val="000000"/>
                </a:solidFill>
                <a:latin typeface="微软雅黑" panose="020B0503020204020204" pitchFamily="34" charset="-122"/>
                <a:ea typeface="微软雅黑" panose="020B0503020204020204" pitchFamily="34" charset="-122"/>
              </a:rPr>
              <a:t>个</a:t>
            </a:r>
            <a:r>
              <a:rPr lang="zh-CN" altLang="en-US" sz="1600" dirty="0">
                <a:solidFill>
                  <a:srgbClr val="000000"/>
                </a:solidFill>
                <a:latin typeface="微软雅黑" panose="020B0503020204020204" pitchFamily="34" charset="-122"/>
                <a:ea typeface="微软雅黑" panose="020B0503020204020204" pitchFamily="34" charset="-122"/>
              </a:rPr>
              <a:t>主题</a:t>
            </a:r>
            <a:r>
              <a:rPr lang="zh-CN" altLang="zh-CN" sz="1600" dirty="0">
                <a:solidFill>
                  <a:srgbClr val="000000"/>
                </a:solidFill>
                <a:latin typeface="微软雅黑" panose="020B0503020204020204" pitchFamily="34" charset="-122"/>
                <a:ea typeface="微软雅黑" panose="020B0503020204020204" pitchFamily="34" charset="-122"/>
              </a:rPr>
              <a:t>继续教育课程，并将在</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zh-CN"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10</a:t>
            </a:r>
            <a:r>
              <a:rPr lang="zh-CN" altLang="zh-CN" sz="1600" dirty="0">
                <a:solidFill>
                  <a:srgbClr val="000000"/>
                </a:solidFill>
                <a:latin typeface="微软雅黑" panose="020B0503020204020204" pitchFamily="34" charset="-122"/>
                <a:ea typeface="微软雅黑" panose="020B0503020204020204" pitchFamily="34" charset="-122"/>
              </a:rPr>
              <a:t>月 ’肿瘤重症月‘ 期间隆重推出。</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报名时间：</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9</a:t>
            </a:r>
            <a:r>
              <a:rPr lang="zh-CN" altLang="en-US"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21</a:t>
            </a:r>
            <a:r>
              <a:rPr lang="zh-CN" altLang="en-US" sz="1600" dirty="0">
                <a:solidFill>
                  <a:srgbClr val="000000"/>
                </a:solidFill>
                <a:latin typeface="微软雅黑" panose="020B0503020204020204" pitchFamily="34" charset="-122"/>
                <a:ea typeface="微软雅黑" panose="020B0503020204020204" pitchFamily="34" charset="-122"/>
              </a:rPr>
              <a:t>日开通线上缴费报名；  </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开课时间：</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9</a:t>
            </a:r>
            <a:r>
              <a:rPr lang="zh-CN" altLang="en-US"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28</a:t>
            </a:r>
            <a:r>
              <a:rPr lang="zh-CN" altLang="en-US" sz="1600" dirty="0">
                <a:solidFill>
                  <a:srgbClr val="000000"/>
                </a:solidFill>
                <a:latin typeface="微软雅黑" panose="020B0503020204020204" pitchFamily="34" charset="-122"/>
                <a:ea typeface="微软雅黑" panose="020B0503020204020204" pitchFamily="34" charset="-122"/>
              </a:rPr>
              <a:t>日，截止日期</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8</a:t>
            </a:r>
            <a:r>
              <a:rPr lang="zh-CN" altLang="en-US" sz="1600" dirty="0">
                <a:solidFill>
                  <a:srgbClr val="000000"/>
                </a:solidFill>
                <a:latin typeface="微软雅黑" panose="020B0503020204020204" pitchFamily="34" charset="-122"/>
                <a:ea typeface="微软雅黑" panose="020B0503020204020204" pitchFamily="34" charset="-122"/>
              </a:rPr>
              <a:t>日</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报名费：</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国家</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类 </a:t>
            </a:r>
            <a:r>
              <a:rPr lang="en-US" altLang="zh-CN" sz="1600" dirty="0">
                <a:solidFill>
                  <a:srgbClr val="000000"/>
                </a:solidFill>
                <a:latin typeface="微软雅黑" panose="020B0503020204020204" pitchFamily="34" charset="-122"/>
                <a:ea typeface="微软雅黑" panose="020B0503020204020204" pitchFamily="34" charset="-122"/>
              </a:rPr>
              <a:t>5</a:t>
            </a:r>
            <a:r>
              <a:rPr lang="zh-CN" altLang="en-US" sz="1600" dirty="0">
                <a:solidFill>
                  <a:srgbClr val="000000"/>
                </a:solidFill>
                <a:latin typeface="微软雅黑" panose="020B0503020204020204" pitchFamily="34" charset="-122"/>
                <a:ea typeface="微软雅黑" panose="020B0503020204020204" pitchFamily="34" charset="-122"/>
              </a:rPr>
              <a:t>分  非 </a:t>
            </a:r>
            <a:r>
              <a:rPr lang="en-US" altLang="zh-CN" sz="1600" dirty="0">
                <a:solidFill>
                  <a:srgbClr val="000000"/>
                </a:solidFill>
                <a:latin typeface="微软雅黑" panose="020B0503020204020204" pitchFamily="34" charset="-122"/>
                <a:ea typeface="微软雅黑" panose="020B0503020204020204" pitchFamily="34" charset="-122"/>
              </a:rPr>
              <a:t>CACA </a:t>
            </a:r>
            <a:r>
              <a:rPr lang="zh-CN" altLang="en-US" sz="1600" dirty="0">
                <a:solidFill>
                  <a:srgbClr val="000000"/>
                </a:solidFill>
                <a:latin typeface="微软雅黑" panose="020B0503020204020204" pitchFamily="34" charset="-122"/>
                <a:ea typeface="微软雅黑" panose="020B0503020204020204" pitchFamily="34" charset="-122"/>
              </a:rPr>
              <a:t>会员 ，报名费 </a:t>
            </a:r>
            <a:r>
              <a:rPr lang="en-US" altLang="zh-CN" sz="1600" dirty="0">
                <a:solidFill>
                  <a:srgbClr val="000000"/>
                </a:solidFill>
                <a:latin typeface="微软雅黑" panose="020B0503020204020204" pitchFamily="34" charset="-122"/>
                <a:ea typeface="微软雅黑" panose="020B0503020204020204" pitchFamily="34" charset="-122"/>
              </a:rPr>
              <a:t>200</a:t>
            </a:r>
            <a:r>
              <a:rPr lang="zh-CN" altLang="en-US" sz="1600" dirty="0">
                <a:solidFill>
                  <a:srgbClr val="000000"/>
                </a:solidFill>
                <a:latin typeface="微软雅黑" panose="020B0503020204020204" pitchFamily="34" charset="-122"/>
                <a:ea typeface="微软雅黑" panose="020B0503020204020204" pitchFamily="34" charset="-122"/>
              </a:rPr>
              <a:t>元； </a:t>
            </a:r>
            <a:r>
              <a:rPr lang="en-US" altLang="zh-CN" sz="1600" dirty="0">
                <a:solidFill>
                  <a:srgbClr val="000000"/>
                </a:solidFill>
                <a:latin typeface="微软雅黑" panose="020B0503020204020204" pitchFamily="34" charset="-122"/>
                <a:ea typeface="微软雅黑" panose="020B0503020204020204" pitchFamily="34" charset="-122"/>
              </a:rPr>
              <a:t>CACA</a:t>
            </a:r>
            <a:r>
              <a:rPr lang="zh-CN" altLang="en-US" sz="1600" dirty="0">
                <a:solidFill>
                  <a:srgbClr val="000000"/>
                </a:solidFill>
                <a:latin typeface="微软雅黑" panose="020B0503020204020204" pitchFamily="34" charset="-122"/>
                <a:ea typeface="微软雅黑" panose="020B0503020204020204" pitchFamily="34" charset="-122"/>
              </a:rPr>
              <a:t>会员，报名费</a:t>
            </a:r>
            <a:r>
              <a:rPr lang="en-US" altLang="zh-CN" sz="1600" dirty="0">
                <a:solidFill>
                  <a:srgbClr val="000000"/>
                </a:solidFill>
                <a:latin typeface="微软雅黑" panose="020B0503020204020204" pitchFamily="34" charset="-122"/>
                <a:ea typeface="微软雅黑" panose="020B0503020204020204" pitchFamily="34" charset="-122"/>
              </a:rPr>
              <a:t>180</a:t>
            </a:r>
            <a:r>
              <a:rPr lang="zh-CN" altLang="en-US" sz="1600" dirty="0">
                <a:solidFill>
                  <a:srgbClr val="000000"/>
                </a:solidFill>
                <a:latin typeface="微软雅黑" panose="020B0503020204020204" pitchFamily="34" charset="-122"/>
                <a:ea typeface="微软雅黑" panose="020B0503020204020204" pitchFamily="34" charset="-122"/>
              </a:rPr>
              <a:t>元</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国家</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类 </a:t>
            </a:r>
            <a:r>
              <a:rPr lang="en-US" altLang="zh-CN" sz="1600" dirty="0">
                <a:solidFill>
                  <a:srgbClr val="000000"/>
                </a:solidFill>
                <a:latin typeface="微软雅黑" panose="020B0503020204020204" pitchFamily="34" charset="-122"/>
                <a:ea typeface="微软雅黑" panose="020B0503020204020204" pitchFamily="34" charset="-122"/>
              </a:rPr>
              <a:t>4</a:t>
            </a:r>
            <a:r>
              <a:rPr lang="zh-CN" altLang="en-US" sz="1600" dirty="0">
                <a:solidFill>
                  <a:srgbClr val="000000"/>
                </a:solidFill>
                <a:latin typeface="微软雅黑" panose="020B0503020204020204" pitchFamily="34" charset="-122"/>
                <a:ea typeface="微软雅黑" panose="020B0503020204020204" pitchFamily="34" charset="-122"/>
              </a:rPr>
              <a:t>分  非 </a:t>
            </a:r>
            <a:r>
              <a:rPr lang="en-US" altLang="zh-CN" sz="1600" dirty="0">
                <a:solidFill>
                  <a:srgbClr val="000000"/>
                </a:solidFill>
                <a:latin typeface="微软雅黑" panose="020B0503020204020204" pitchFamily="34" charset="-122"/>
                <a:ea typeface="微软雅黑" panose="020B0503020204020204" pitchFamily="34" charset="-122"/>
              </a:rPr>
              <a:t>CACA</a:t>
            </a:r>
            <a:r>
              <a:rPr lang="zh-CN" altLang="en-US" sz="1600" dirty="0">
                <a:solidFill>
                  <a:srgbClr val="000000"/>
                </a:solidFill>
                <a:latin typeface="微软雅黑" panose="020B0503020204020204" pitchFamily="34" charset="-122"/>
                <a:ea typeface="微软雅黑" panose="020B0503020204020204" pitchFamily="34" charset="-122"/>
              </a:rPr>
              <a:t> 会员，报名费 </a:t>
            </a:r>
            <a:r>
              <a:rPr lang="en-US" altLang="zh-CN" sz="1600" dirty="0">
                <a:solidFill>
                  <a:srgbClr val="000000"/>
                </a:solidFill>
                <a:latin typeface="微软雅黑" panose="020B0503020204020204" pitchFamily="34" charset="-122"/>
                <a:ea typeface="微软雅黑" panose="020B0503020204020204" pitchFamily="34" charset="-122"/>
              </a:rPr>
              <a:t>160</a:t>
            </a:r>
            <a:r>
              <a:rPr lang="zh-CN" altLang="en-US" sz="1600" dirty="0">
                <a:solidFill>
                  <a:srgbClr val="000000"/>
                </a:solidFill>
                <a:latin typeface="微软雅黑" panose="020B0503020204020204" pitchFamily="34" charset="-122"/>
                <a:ea typeface="微软雅黑" panose="020B0503020204020204" pitchFamily="34" charset="-122"/>
              </a:rPr>
              <a:t>元； </a:t>
            </a:r>
            <a:r>
              <a:rPr lang="en-US" altLang="zh-CN" sz="1600" dirty="0">
                <a:solidFill>
                  <a:srgbClr val="000000"/>
                </a:solidFill>
                <a:latin typeface="微软雅黑" panose="020B0503020204020204" pitchFamily="34" charset="-122"/>
                <a:ea typeface="微软雅黑" panose="020B0503020204020204" pitchFamily="34" charset="-122"/>
              </a:rPr>
              <a:t>CACA</a:t>
            </a:r>
            <a:r>
              <a:rPr lang="zh-CN" altLang="en-US" sz="1600" dirty="0">
                <a:solidFill>
                  <a:srgbClr val="000000"/>
                </a:solidFill>
                <a:latin typeface="微软雅黑" panose="020B0503020204020204" pitchFamily="34" charset="-122"/>
                <a:ea typeface="微软雅黑" panose="020B0503020204020204" pitchFamily="34" charset="-122"/>
              </a:rPr>
              <a:t>会员，报名费 </a:t>
            </a:r>
            <a:r>
              <a:rPr lang="en-US" altLang="zh-CN" sz="1600" dirty="0">
                <a:solidFill>
                  <a:srgbClr val="000000"/>
                </a:solidFill>
                <a:latin typeface="微软雅黑" panose="020B0503020204020204" pitchFamily="34" charset="-122"/>
                <a:ea typeface="微软雅黑" panose="020B0503020204020204" pitchFamily="34" charset="-122"/>
              </a:rPr>
              <a:t>140</a:t>
            </a:r>
            <a:r>
              <a:rPr lang="zh-CN" altLang="en-US" sz="1600" dirty="0">
                <a:solidFill>
                  <a:srgbClr val="000000"/>
                </a:solidFill>
                <a:latin typeface="微软雅黑" panose="020B0503020204020204" pitchFamily="34" charset="-122"/>
                <a:ea typeface="微软雅黑" panose="020B0503020204020204" pitchFamily="34" charset="-122"/>
              </a:rPr>
              <a:t>元</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zh-CN" sz="1600" dirty="0">
                <a:solidFill>
                  <a:srgbClr val="000000"/>
                </a:solidFill>
                <a:latin typeface="微软雅黑" panose="020B0503020204020204" pitchFamily="34" charset="-122"/>
                <a:ea typeface="微软雅黑" panose="020B0503020204020204" pitchFamily="34" charset="-122"/>
              </a:rPr>
              <a:t>课程包括：</a:t>
            </a:r>
            <a:endParaRPr lang="en-US" altLang="zh-CN" sz="1600" dirty="0">
              <a:solidFill>
                <a:srgbClr val="000000"/>
              </a:solidFill>
              <a:latin typeface="微软雅黑" panose="020B0503020204020204" pitchFamily="34" charset="-122"/>
              <a:ea typeface="微软雅黑" panose="020B0503020204020204" pitchFamily="34" charset="-122"/>
            </a:endParaRPr>
          </a:p>
          <a:p>
            <a:pPr marL="243205" indent="-243205">
              <a:lnSpc>
                <a:spcPct val="144000"/>
              </a:lnSpc>
              <a:buFont typeface="+mj-lt"/>
              <a:buAutoNum type="arabicPeriod"/>
            </a:pP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肿瘤重症患者感染规范化防控与治疗研讨班</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a:t>
            </a:r>
            <a:r>
              <a:rPr lang="en-US" altLang="zh-CN" sz="1600" dirty="0">
                <a:solidFill>
                  <a:srgbClr val="000000"/>
                </a:solidFill>
                <a:latin typeface="微软雅黑" panose="020B0503020204020204" pitchFamily="34" charset="-122"/>
                <a:ea typeface="微软雅黑" panose="020B0503020204020204" pitchFamily="34" charset="-122"/>
              </a:rPr>
              <a:t>2020-04-08-096 (</a:t>
            </a:r>
            <a:r>
              <a:rPr lang="zh-CN" altLang="en-US" sz="1600" dirty="0">
                <a:solidFill>
                  <a:srgbClr val="000000"/>
                </a:solidFill>
                <a:latin typeface="微软雅黑" panose="020B0503020204020204" pitchFamily="34" charset="-122"/>
                <a:ea typeface="微软雅黑" panose="020B0503020204020204" pitchFamily="34" charset="-122"/>
              </a:rPr>
              <a:t>国</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endParaRPr>
          </a:p>
          <a:p>
            <a:pPr marL="243205" indent="-243205">
              <a:lnSpc>
                <a:spcPct val="144000"/>
              </a:lnSpc>
              <a:buFont typeface="+mj-lt"/>
              <a:buAutoNum type="arabicPeriod"/>
            </a:pP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肿瘤重症患者营养规范化治疗培训班</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a:t>
            </a:r>
            <a:r>
              <a:rPr lang="en-US" altLang="zh-CN" sz="1600" dirty="0">
                <a:solidFill>
                  <a:srgbClr val="000000"/>
                </a:solidFill>
                <a:latin typeface="微软雅黑" panose="020B0503020204020204" pitchFamily="34" charset="-122"/>
                <a:ea typeface="微软雅黑" panose="020B0503020204020204" pitchFamily="34" charset="-122"/>
              </a:rPr>
              <a:t>2020-04-08-092 (</a:t>
            </a:r>
            <a:r>
              <a:rPr lang="zh-CN" altLang="en-US" sz="1600" dirty="0">
                <a:solidFill>
                  <a:srgbClr val="000000"/>
                </a:solidFill>
                <a:latin typeface="微软雅黑" panose="020B0503020204020204" pitchFamily="34" charset="-122"/>
                <a:ea typeface="微软雅黑" panose="020B0503020204020204" pitchFamily="34" charset="-122"/>
              </a:rPr>
              <a:t>国</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endParaRPr>
          </a:p>
          <a:p>
            <a:pPr marL="243205" indent="-243205">
              <a:lnSpc>
                <a:spcPct val="144000"/>
              </a:lnSpc>
              <a:buFont typeface="+mj-lt"/>
              <a:buAutoNum type="arabicPeriod"/>
            </a:pP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肿瘤重症患者无创微创血流动力学监测暨肿瘤重症超声培训班</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a:t>
            </a:r>
            <a:r>
              <a:rPr lang="en-US" altLang="zh-CN" sz="1600" dirty="0">
                <a:solidFill>
                  <a:srgbClr val="000000"/>
                </a:solidFill>
                <a:latin typeface="微软雅黑" panose="020B0503020204020204" pitchFamily="34" charset="-122"/>
                <a:ea typeface="微软雅黑" panose="020B0503020204020204" pitchFamily="34" charset="-122"/>
              </a:rPr>
              <a:t>2020-04-08-090 (</a:t>
            </a:r>
            <a:r>
              <a:rPr lang="zh-CN" altLang="en-US" sz="1600" dirty="0">
                <a:solidFill>
                  <a:srgbClr val="000000"/>
                </a:solidFill>
                <a:latin typeface="微软雅黑" panose="020B0503020204020204" pitchFamily="34" charset="-122"/>
                <a:ea typeface="微软雅黑" panose="020B0503020204020204" pitchFamily="34" charset="-122"/>
              </a:rPr>
              <a:t>国</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endParaRPr>
          </a:p>
        </p:txBody>
      </p:sp>
      <p:pic>
        <p:nvPicPr>
          <p:cNvPr id="5" name="图片 4" descr="图片包含 游戏机, 光盘, 灯光, 标志&#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93" y="1324326"/>
            <a:ext cx="3503737" cy="52556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矩形 6"/>
          <p:cNvSpPr/>
          <p:nvPr/>
        </p:nvSpPr>
        <p:spPr>
          <a:xfrm>
            <a:off x="4884420" y="1340263"/>
            <a:ext cx="6096000" cy="5117427"/>
          </a:xfrm>
          <a:prstGeom prst="rect">
            <a:avLst/>
          </a:prstGeom>
        </p:spPr>
        <p:txBody>
          <a:bodyPr>
            <a:spAutoFit/>
          </a:bodyPr>
          <a:lstStyle/>
          <a:p>
            <a:pPr algn="just">
              <a:spcAft>
                <a:spcPts val="0"/>
              </a:spcAft>
            </a:pPr>
            <a:r>
              <a:rPr lang="zh-CN" altLang="zh-CN" sz="1600" b="1" kern="100" dirty="0">
                <a:latin typeface="Calibri" panose="020F0502020204030204" pitchFamily="34" charset="0"/>
                <a:ea typeface="微软雅黑" panose="020B0503020204020204" pitchFamily="34" charset="-122"/>
                <a:cs typeface="微软雅黑" panose="020B0503020204020204" pitchFamily="34" charset="-122"/>
              </a:rPr>
              <a:t>中国抗癌协会肿瘤重症</a:t>
            </a:r>
            <a:r>
              <a:rPr lang="zh-CN" altLang="en-US" sz="1600" b="1" kern="100" dirty="0">
                <a:latin typeface="Calibri" panose="020F0502020204030204" pitchFamily="34" charset="0"/>
                <a:ea typeface="微软雅黑" panose="020B0503020204020204" pitchFamily="34" charset="-122"/>
                <a:cs typeface="微软雅黑" panose="020B0503020204020204" pitchFamily="34" charset="-122"/>
              </a:rPr>
              <a:t>医学</a:t>
            </a:r>
            <a:r>
              <a:rPr lang="zh-CN" altLang="zh-CN" sz="1600" b="1" kern="100" dirty="0">
                <a:latin typeface="Calibri" panose="020F0502020204030204" pitchFamily="34" charset="0"/>
                <a:ea typeface="微软雅黑" panose="020B0503020204020204" pitchFamily="34" charset="-122"/>
                <a:cs typeface="微软雅黑" panose="020B0503020204020204" pitchFamily="34" charset="-122"/>
              </a:rPr>
              <a:t>云课堂线上继续教育项目团队注册资助指导说明：</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1" kern="100" dirty="0">
              <a:latin typeface="Calibri" panose="020F0502020204030204" pitchFamily="34" charset="0"/>
              <a:ea typeface="微软雅黑" panose="020B0503020204020204" pitchFamily="34" charset="-122"/>
            </a:endParaRPr>
          </a:p>
          <a:p>
            <a:pPr>
              <a:lnSpc>
                <a:spcPct val="125000"/>
              </a:lnSpc>
            </a:pPr>
            <a:r>
              <a:rPr lang="zh-CN" altLang="zh-CN" sz="1600" kern="100" dirty="0">
                <a:latin typeface="Calibri" panose="020F0502020204030204" pitchFamily="34" charset="0"/>
                <a:ea typeface="微软雅黑" panose="020B0503020204020204" pitchFamily="34" charset="-122"/>
              </a:rPr>
              <a:t>第一步：确定资助学习人员数量（团队注册不少于</a:t>
            </a:r>
            <a:r>
              <a:rPr lang="en-US" altLang="zh-CN" sz="1600" kern="100" dirty="0">
                <a:latin typeface="Calibri" panose="020F0502020204030204" pitchFamily="34" charset="0"/>
                <a:ea typeface="微软雅黑" panose="020B0503020204020204" pitchFamily="34" charset="-122"/>
              </a:rPr>
              <a:t>50</a:t>
            </a:r>
            <a:r>
              <a:rPr lang="zh-CN" altLang="zh-CN" sz="1600" kern="100" dirty="0">
                <a:latin typeface="Calibri" panose="020F0502020204030204" pitchFamily="34" charset="0"/>
                <a:ea typeface="微软雅黑" panose="020B0503020204020204" pitchFamily="34" charset="-122"/>
              </a:rPr>
              <a:t>人）</a:t>
            </a:r>
            <a:r>
              <a:rPr lang="zh-CN" altLang="en-US" sz="1600" kern="100" dirty="0">
                <a:latin typeface="Calibri" panose="020F0502020204030204" pitchFamily="34" charset="0"/>
                <a:ea typeface="微软雅黑" panose="020B0503020204020204" pitchFamily="34" charset="-122"/>
              </a:rPr>
              <a:t>，</a:t>
            </a:r>
            <a:r>
              <a:rPr lang="zh-CN" altLang="zh-CN" sz="1600" kern="100" dirty="0">
                <a:latin typeface="Calibri" panose="020F0502020204030204" pitchFamily="34" charset="0"/>
                <a:ea typeface="微软雅黑" panose="020B0503020204020204" pitchFamily="34" charset="-122"/>
              </a:rPr>
              <a:t>联系</a:t>
            </a:r>
            <a:r>
              <a:rPr lang="zh-CN" altLang="en-US" sz="1600" kern="100" dirty="0">
                <a:latin typeface="Calibri" panose="020F0502020204030204" pitchFamily="34" charset="0"/>
                <a:ea typeface="微软雅黑" panose="020B0503020204020204" pitchFamily="34" charset="-122"/>
              </a:rPr>
              <a:t>专委会</a:t>
            </a:r>
            <a:r>
              <a:rPr lang="zh-CN" altLang="zh-CN" sz="1600" kern="100" dirty="0">
                <a:latin typeface="Calibri" panose="020F0502020204030204" pitchFamily="34" charset="0"/>
                <a:ea typeface="微软雅黑" panose="020B0503020204020204" pitchFamily="34" charset="-122"/>
              </a:rPr>
              <a:t>秘书处</a:t>
            </a:r>
            <a:r>
              <a:rPr lang="zh-CN" altLang="en-US" sz="1600" kern="100" dirty="0">
                <a:latin typeface="Calibri" panose="020F0502020204030204" pitchFamily="34" charset="0"/>
                <a:ea typeface="微软雅黑" panose="020B0503020204020204" pitchFamily="34" charset="-122"/>
              </a:rPr>
              <a:t>，双方</a:t>
            </a:r>
            <a:r>
              <a:rPr lang="zh-CN" altLang="zh-CN" sz="1600" kern="100" dirty="0">
                <a:latin typeface="Calibri" panose="020F0502020204030204" pitchFamily="34" charset="0"/>
                <a:ea typeface="微软雅黑" panose="020B0503020204020204" pitchFamily="34" charset="-122"/>
              </a:rPr>
              <a:t>签订资助协议</a:t>
            </a:r>
            <a:r>
              <a:rPr lang="zh-CN" altLang="en-US" sz="1600" kern="100" dirty="0">
                <a:latin typeface="Calibri" panose="020F0502020204030204" pitchFamily="34" charset="0"/>
                <a:ea typeface="微软雅黑" panose="020B0503020204020204" pitchFamily="34" charset="-122"/>
              </a:rPr>
              <a:t>。</a:t>
            </a:r>
            <a:endParaRPr lang="en-US" altLang="zh-CN" sz="1600" kern="100" dirty="0">
              <a:latin typeface="Calibri" panose="020F0502020204030204" pitchFamily="34" charset="0"/>
              <a:ea typeface="微软雅黑" panose="020B0503020204020204" pitchFamily="34" charset="-122"/>
            </a:endParaRPr>
          </a:p>
          <a:p>
            <a:pPr>
              <a:lnSpc>
                <a:spcPct val="125000"/>
              </a:lnSpc>
            </a:pPr>
            <a:r>
              <a:rPr lang="zh-CN" altLang="en-US" sz="1600" kern="100" dirty="0">
                <a:latin typeface="Calibri" panose="020F0502020204030204" pitchFamily="34" charset="0"/>
                <a:ea typeface="微软雅黑" panose="020B0503020204020204" pitchFamily="34" charset="-122"/>
              </a:rPr>
              <a:t>联系人：张培，</a:t>
            </a:r>
            <a:r>
              <a:rPr lang="en-US" altLang="zh-CN" sz="1600" kern="100" dirty="0">
                <a:latin typeface="Calibri" panose="020F0502020204030204" pitchFamily="34" charset="0"/>
                <a:ea typeface="微软雅黑" panose="020B0503020204020204" pitchFamily="34" charset="-122"/>
              </a:rPr>
              <a:t>13662082326</a:t>
            </a:r>
            <a:endParaRPr lang="en-US" altLang="zh-CN" sz="1600" kern="100" dirty="0">
              <a:latin typeface="Calibri" panose="020F0502020204030204" pitchFamily="34" charset="0"/>
              <a:ea typeface="微软雅黑" panose="020B0503020204020204" pitchFamily="34" charset="-122"/>
            </a:endParaRPr>
          </a:p>
          <a:p>
            <a:pPr>
              <a:lnSpc>
                <a:spcPct val="125000"/>
              </a:lnSpc>
            </a:pPr>
            <a:r>
              <a:rPr lang="zh-CN" altLang="en-US" sz="1600" kern="100" dirty="0">
                <a:latin typeface="Calibri" panose="020F0502020204030204" pitchFamily="34" charset="0"/>
                <a:ea typeface="微软雅黑" panose="020B0503020204020204" pitchFamily="34" charset="-122"/>
              </a:rPr>
              <a:t>第二步：</a:t>
            </a:r>
            <a:r>
              <a:rPr lang="zh-CN" altLang="zh-CN" sz="1600" kern="100" dirty="0">
                <a:latin typeface="Calibri" panose="020F0502020204030204" pitchFamily="34" charset="0"/>
                <a:ea typeface="微软雅黑" panose="020B0503020204020204" pitchFamily="34" charset="-122"/>
              </a:rPr>
              <a:t>将资助金额汇入大会指定账号</a:t>
            </a:r>
            <a:r>
              <a:rPr lang="en-US" altLang="zh-CN" sz="1600" kern="100" dirty="0">
                <a:latin typeface="Calibri" panose="020F0502020204030204" pitchFamily="34" charset="0"/>
                <a:ea typeface="微软雅黑" panose="020B0503020204020204" pitchFamily="34" charset="-122"/>
              </a:rPr>
              <a:t>, </a:t>
            </a:r>
            <a:r>
              <a:rPr lang="zh-CN" altLang="zh-CN" sz="1600" kern="100" dirty="0">
                <a:latin typeface="Calibri" panose="020F0502020204030204" pitchFamily="34" charset="0"/>
                <a:ea typeface="微软雅黑" panose="020B0503020204020204" pitchFamily="34" charset="-122"/>
              </a:rPr>
              <a:t>中国抗癌协会将开具专用发票。</a:t>
            </a:r>
            <a:endParaRPr lang="en-US" altLang="zh-CN" sz="1600" kern="100" dirty="0">
              <a:latin typeface="Calibri" panose="020F0502020204030204" pitchFamily="34" charset="0"/>
              <a:ea typeface="微软雅黑" panose="020B0503020204020204" pitchFamily="34" charset="-122"/>
            </a:endParaRPr>
          </a:p>
          <a:p>
            <a:pPr>
              <a:lnSpc>
                <a:spcPct val="125000"/>
              </a:lnSpc>
            </a:pPr>
            <a:r>
              <a:rPr lang="zh-CN" altLang="zh-CN" sz="1600" kern="100" dirty="0">
                <a:latin typeface="Calibri" panose="020F0502020204030204" pitchFamily="34" charset="0"/>
                <a:ea typeface="微软雅黑" panose="020B0503020204020204" pitchFamily="34" charset="-122"/>
              </a:rPr>
              <a:t>联系人：郎老师</a:t>
            </a:r>
            <a:r>
              <a:rPr lang="en-US" altLang="zh-CN" sz="1600" kern="100" dirty="0">
                <a:latin typeface="Calibri" panose="020F0502020204030204" pitchFamily="34" charset="0"/>
                <a:ea typeface="微软雅黑" panose="020B0503020204020204" pitchFamily="34" charset="-122"/>
              </a:rPr>
              <a:t> 13002270898 </a:t>
            </a:r>
            <a:endParaRPr lang="zh-CN" altLang="zh-CN" sz="1600" kern="100" dirty="0">
              <a:latin typeface="Calibri" panose="020F0502020204030204" pitchFamily="34" charset="0"/>
              <a:ea typeface="微软雅黑" panose="020B0503020204020204" pitchFamily="34" charset="-122"/>
            </a:endParaRPr>
          </a:p>
          <a:p>
            <a:pPr>
              <a:lnSpc>
                <a:spcPct val="125000"/>
              </a:lnSpc>
            </a:pPr>
            <a:r>
              <a:rPr lang="zh-CN" altLang="zh-CN" sz="1600" kern="100" dirty="0">
                <a:latin typeface="Calibri" panose="020F0502020204030204" pitchFamily="34" charset="0"/>
                <a:ea typeface="微软雅黑" panose="020B0503020204020204" pitchFamily="34" charset="-122"/>
              </a:rPr>
              <a:t>开户名称：中国抗癌协会</a:t>
            </a:r>
            <a:endParaRPr lang="zh-CN" altLang="zh-CN" sz="1600" kern="100" dirty="0">
              <a:latin typeface="Calibri" panose="020F0502020204030204" pitchFamily="34" charset="0"/>
              <a:ea typeface="微软雅黑" panose="020B0503020204020204" pitchFamily="34" charset="-122"/>
            </a:endParaRPr>
          </a:p>
          <a:p>
            <a:pPr>
              <a:lnSpc>
                <a:spcPct val="125000"/>
              </a:lnSpc>
            </a:pPr>
            <a:r>
              <a:rPr lang="zh-CN" altLang="zh-CN" sz="1600" kern="100" dirty="0">
                <a:latin typeface="Calibri" panose="020F0502020204030204" pitchFamily="34" charset="0"/>
                <a:ea typeface="微软雅黑" panose="020B0503020204020204" pitchFamily="34" charset="-122"/>
              </a:rPr>
              <a:t>开户银行：天津银行金汇支行</a:t>
            </a:r>
            <a:endParaRPr lang="zh-CN" altLang="zh-CN" sz="1600" kern="100" dirty="0">
              <a:latin typeface="Calibri" panose="020F0502020204030204" pitchFamily="34" charset="0"/>
              <a:ea typeface="微软雅黑" panose="020B0503020204020204" pitchFamily="34" charset="-122"/>
            </a:endParaRPr>
          </a:p>
          <a:p>
            <a:pPr>
              <a:lnSpc>
                <a:spcPct val="125000"/>
              </a:lnSpc>
            </a:pPr>
            <a:r>
              <a:rPr lang="zh-CN" altLang="zh-CN" sz="1600" kern="100" dirty="0">
                <a:latin typeface="Calibri" panose="020F0502020204030204" pitchFamily="34" charset="0"/>
                <a:ea typeface="微软雅黑" panose="020B0503020204020204" pitchFamily="34" charset="-122"/>
              </a:rPr>
              <a:t>账</a:t>
            </a:r>
            <a:r>
              <a:rPr lang="en-US" altLang="zh-CN" sz="1600" kern="100" dirty="0">
                <a:latin typeface="Calibri" panose="020F0502020204030204" pitchFamily="34" charset="0"/>
                <a:ea typeface="微软雅黑" panose="020B0503020204020204" pitchFamily="34" charset="-122"/>
              </a:rPr>
              <a:t>    </a:t>
            </a:r>
            <a:r>
              <a:rPr lang="zh-CN" altLang="zh-CN" sz="1600" kern="100" dirty="0">
                <a:latin typeface="Calibri" panose="020F0502020204030204" pitchFamily="34" charset="0"/>
                <a:ea typeface="微软雅黑" panose="020B0503020204020204" pitchFamily="34" charset="-122"/>
              </a:rPr>
              <a:t>号：</a:t>
            </a:r>
            <a:r>
              <a:rPr lang="en-US" altLang="zh-CN" sz="1600" kern="100" dirty="0">
                <a:latin typeface="Calibri" panose="020F0502020204030204" pitchFamily="34" charset="0"/>
                <a:ea typeface="微软雅黑" panose="020B0503020204020204" pitchFamily="34" charset="-122"/>
              </a:rPr>
              <a:t>104501201090034868</a:t>
            </a:r>
            <a:endParaRPr lang="en-US" altLang="zh-CN" sz="1600" kern="100" dirty="0">
              <a:latin typeface="Calibri" panose="020F0502020204030204" pitchFamily="34" charset="0"/>
              <a:ea typeface="微软雅黑" panose="020B0503020204020204" pitchFamily="34" charset="-122"/>
            </a:endParaRPr>
          </a:p>
          <a:p>
            <a:pPr>
              <a:lnSpc>
                <a:spcPct val="125000"/>
              </a:lnSpc>
            </a:pPr>
            <a:r>
              <a:rPr lang="zh-CN" altLang="zh-CN" sz="1600" kern="100" dirty="0">
                <a:latin typeface="Calibri" panose="020F0502020204030204" pitchFamily="34" charset="0"/>
                <a:ea typeface="微软雅黑" panose="020B0503020204020204" pitchFamily="34" charset="-122"/>
              </a:rPr>
              <a:t>第</a:t>
            </a:r>
            <a:r>
              <a:rPr lang="zh-CN" altLang="en-US" sz="1600" kern="100" dirty="0">
                <a:latin typeface="Calibri" panose="020F0502020204030204" pitchFamily="34" charset="0"/>
                <a:ea typeface="微软雅黑" panose="020B0503020204020204" pitchFamily="34" charset="-122"/>
              </a:rPr>
              <a:t>三</a:t>
            </a:r>
            <a:r>
              <a:rPr lang="zh-CN" altLang="zh-CN" sz="1600" kern="100" dirty="0">
                <a:latin typeface="Calibri" panose="020F0502020204030204" pitchFamily="34" charset="0"/>
                <a:ea typeface="微软雅黑" panose="020B0503020204020204" pitchFamily="34" charset="-122"/>
              </a:rPr>
              <a:t>步：汇款成功后将由秘书处</a:t>
            </a:r>
            <a:r>
              <a:rPr lang="zh-CN" altLang="en-US" sz="1600" kern="100" dirty="0">
                <a:latin typeface="Calibri" panose="020F0502020204030204" pitchFamily="34" charset="0"/>
                <a:ea typeface="微软雅黑" panose="020B0503020204020204" pitchFamily="34" charset="-122"/>
              </a:rPr>
              <a:t>向资助方</a:t>
            </a:r>
            <a:r>
              <a:rPr lang="zh-CN" altLang="zh-CN" sz="1600" kern="100" dirty="0">
                <a:latin typeface="Calibri" panose="020F0502020204030204" pitchFamily="34" charset="0"/>
                <a:ea typeface="微软雅黑" panose="020B0503020204020204" pitchFamily="34" charset="-122"/>
              </a:rPr>
              <a:t>提供</a:t>
            </a:r>
            <a:r>
              <a:rPr lang="zh-CN" altLang="en-US" sz="1600" kern="100" dirty="0">
                <a:latin typeface="Calibri" panose="020F0502020204030204" pitchFamily="34" charset="0"/>
                <a:ea typeface="微软雅黑" panose="020B0503020204020204" pitchFamily="34" charset="-122"/>
              </a:rPr>
              <a:t>与</a:t>
            </a:r>
            <a:r>
              <a:rPr lang="zh-CN" altLang="zh-CN" sz="1600" kern="100" dirty="0">
                <a:latin typeface="Calibri" panose="020F0502020204030204" pitchFamily="34" charset="0"/>
                <a:ea typeface="微软雅黑" panose="020B0503020204020204" pitchFamily="34" charset="-122"/>
              </a:rPr>
              <a:t>资助数量相同的</a:t>
            </a:r>
            <a:r>
              <a:rPr lang="zh-CN" altLang="en-US" sz="1600" kern="100" dirty="0">
                <a:latin typeface="Calibri" panose="020F0502020204030204" pitchFamily="34" charset="0"/>
                <a:ea typeface="微软雅黑" panose="020B0503020204020204" pitchFamily="34" charset="-122"/>
              </a:rPr>
              <a:t>付款码</a:t>
            </a:r>
            <a:r>
              <a:rPr lang="zh-CN" altLang="zh-CN" sz="1600" kern="100" dirty="0">
                <a:latin typeface="Calibri" panose="020F0502020204030204" pitchFamily="34" charset="0"/>
                <a:ea typeface="微软雅黑" panose="020B0503020204020204" pitchFamily="34" charset="-122"/>
              </a:rPr>
              <a:t>。</a:t>
            </a:r>
            <a:endParaRPr lang="zh-CN" altLang="zh-CN" sz="1600" kern="100" dirty="0">
              <a:latin typeface="Calibri" panose="020F0502020204030204" pitchFamily="34" charset="0"/>
              <a:ea typeface="微软雅黑" panose="020B0503020204020204" pitchFamily="34" charset="-122"/>
            </a:endParaRPr>
          </a:p>
          <a:p>
            <a:pPr>
              <a:lnSpc>
                <a:spcPct val="125000"/>
              </a:lnSpc>
            </a:pPr>
            <a:r>
              <a:rPr lang="zh-CN" altLang="zh-CN" sz="1600" kern="100" dirty="0">
                <a:latin typeface="Calibri" panose="020F0502020204030204" pitchFamily="34" charset="0"/>
                <a:ea typeface="微软雅黑" panose="020B0503020204020204" pitchFamily="34" charset="-122"/>
              </a:rPr>
              <a:t>第</a:t>
            </a:r>
            <a:r>
              <a:rPr lang="zh-CN" altLang="en-US" sz="1600" kern="100" dirty="0">
                <a:latin typeface="Calibri" panose="020F0502020204030204" pitchFamily="34" charset="0"/>
                <a:ea typeface="微软雅黑" panose="020B0503020204020204" pitchFamily="34" charset="-122"/>
              </a:rPr>
              <a:t>四</a:t>
            </a:r>
            <a:r>
              <a:rPr lang="zh-CN" altLang="zh-CN" sz="1600" kern="100" dirty="0">
                <a:latin typeface="Calibri" panose="020F0502020204030204" pitchFamily="34" charset="0"/>
                <a:ea typeface="微软雅黑" panose="020B0503020204020204" pitchFamily="34" charset="-122"/>
              </a:rPr>
              <a:t>步：</a:t>
            </a:r>
            <a:r>
              <a:rPr lang="zh-CN" altLang="en-US" sz="1600" kern="100" dirty="0">
                <a:latin typeface="Calibri" panose="020F0502020204030204" pitchFamily="34" charset="0"/>
                <a:ea typeface="微软雅黑" panose="020B0503020204020204" pitchFamily="34" charset="-122"/>
              </a:rPr>
              <a:t>付款码可</a:t>
            </a:r>
            <a:r>
              <a:rPr lang="zh-CN" altLang="zh-CN" sz="1600" kern="100" dirty="0">
                <a:latin typeface="Calibri" panose="020F0502020204030204" pitchFamily="34" charset="0"/>
                <a:ea typeface="微软雅黑" panose="020B0503020204020204" pitchFamily="34" charset="-122"/>
              </a:rPr>
              <a:t>分配给意向资助的</a:t>
            </a:r>
            <a:r>
              <a:rPr lang="zh-CN" altLang="en-US" sz="1600" kern="100" dirty="0">
                <a:latin typeface="Calibri" panose="020F0502020204030204" pitchFamily="34" charset="0"/>
                <a:ea typeface="微软雅黑" panose="020B0503020204020204" pitchFamily="34" charset="-122"/>
              </a:rPr>
              <a:t>医护人员</a:t>
            </a:r>
            <a:r>
              <a:rPr lang="en-US" altLang="zh-CN" sz="1600" kern="100" dirty="0">
                <a:latin typeface="Calibri" panose="020F0502020204030204" pitchFamily="34" charset="0"/>
                <a:ea typeface="微软雅黑" panose="020B0503020204020204" pitchFamily="34" charset="-122"/>
              </a:rPr>
              <a:t>, </a:t>
            </a:r>
            <a:r>
              <a:rPr lang="zh-CN" altLang="en-US" sz="1600" kern="100" dirty="0">
                <a:latin typeface="Calibri" panose="020F0502020204030204" pitchFamily="34" charset="0"/>
                <a:ea typeface="微软雅黑" panose="020B0503020204020204" pitchFamily="34" charset="-122"/>
              </a:rPr>
              <a:t>后者</a:t>
            </a:r>
            <a:r>
              <a:rPr lang="zh-CN" altLang="zh-CN" sz="1600" kern="100" dirty="0">
                <a:latin typeface="Calibri" panose="020F0502020204030204" pitchFamily="34" charset="0"/>
                <a:ea typeface="微软雅黑" panose="020B0503020204020204" pitchFamily="34" charset="-122"/>
              </a:rPr>
              <a:t>可</a:t>
            </a:r>
            <a:r>
              <a:rPr lang="zh-CN" altLang="en-US" sz="1600" kern="100" dirty="0">
                <a:latin typeface="Calibri" panose="020F0502020204030204" pitchFamily="34" charset="0"/>
                <a:ea typeface="微软雅黑" panose="020B0503020204020204" pitchFamily="34" charset="-122"/>
              </a:rPr>
              <a:t>登陆</a:t>
            </a:r>
            <a:r>
              <a:rPr lang="zh-CN" altLang="zh-CN" sz="1600" kern="100" dirty="0">
                <a:latin typeface="Calibri" panose="020F0502020204030204" pitchFamily="34" charset="0"/>
                <a:ea typeface="微软雅黑" panose="020B0503020204020204" pitchFamily="34" charset="-122"/>
              </a:rPr>
              <a:t>中国抗癌协会</a:t>
            </a:r>
            <a:r>
              <a:rPr lang="en-US" altLang="zh-CN" sz="1600" kern="100" dirty="0">
                <a:latin typeface="Calibri" panose="020F0502020204030204" pitchFamily="34" charset="0"/>
                <a:ea typeface="微软雅黑" panose="020B0503020204020204" pitchFamily="34" charset="-122"/>
              </a:rPr>
              <a:t>APP</a:t>
            </a:r>
            <a:r>
              <a:rPr lang="zh-CN" altLang="en-US" sz="1600" kern="100" dirty="0">
                <a:latin typeface="Calibri" panose="020F0502020204030204" pitchFamily="34" charset="0"/>
                <a:ea typeface="微软雅黑" panose="020B0503020204020204" pitchFamily="34" charset="-122"/>
              </a:rPr>
              <a:t>肿瘤重症医学云课堂</a:t>
            </a:r>
            <a:r>
              <a:rPr lang="zh-CN" altLang="zh-CN" sz="1600" kern="100" dirty="0">
                <a:latin typeface="Calibri" panose="020F0502020204030204" pitchFamily="34" charset="0"/>
                <a:ea typeface="微软雅黑" panose="020B0503020204020204" pitchFamily="34" charset="-122"/>
              </a:rPr>
              <a:t>，完善个人注册及学分信息</a:t>
            </a:r>
            <a:r>
              <a:rPr lang="en-US" altLang="zh-CN" sz="1600" kern="100" dirty="0">
                <a:latin typeface="Calibri" panose="020F0502020204030204" pitchFamily="34" charset="0"/>
                <a:ea typeface="微软雅黑" panose="020B0503020204020204" pitchFamily="34" charset="-122"/>
              </a:rPr>
              <a:t>, </a:t>
            </a:r>
            <a:r>
              <a:rPr lang="zh-CN" altLang="zh-CN" sz="1600" kern="100" dirty="0">
                <a:latin typeface="Calibri" panose="020F0502020204030204" pitchFamily="34" charset="0"/>
                <a:ea typeface="微软雅黑" panose="020B0503020204020204" pitchFamily="34" charset="-122"/>
              </a:rPr>
              <a:t>输入</a:t>
            </a:r>
            <a:r>
              <a:rPr lang="zh-CN" altLang="en-US" sz="1600" kern="100" dirty="0">
                <a:latin typeface="Calibri" panose="020F0502020204030204" pitchFamily="34" charset="0"/>
                <a:ea typeface="微软雅黑" panose="020B0503020204020204" pitchFamily="34" charset="-122"/>
              </a:rPr>
              <a:t>付款码</a:t>
            </a:r>
            <a:r>
              <a:rPr lang="zh-CN" altLang="zh-CN" sz="1600" kern="100" dirty="0">
                <a:latin typeface="Calibri" panose="020F0502020204030204" pitchFamily="34" charset="0"/>
                <a:ea typeface="微软雅黑" panose="020B0503020204020204" pitchFamily="34" charset="-122"/>
              </a:rPr>
              <a:t>完成学习、考试并获得学分。 </a:t>
            </a:r>
            <a:endParaRPr lang="zh-CN" altLang="zh-CN" sz="1600" kern="100" dirty="0">
              <a:latin typeface="Calibri" panose="020F0502020204030204" pitchFamily="34" charset="0"/>
              <a:ea typeface="微软雅黑" panose="020B0503020204020204" pitchFamily="34" charset="-122"/>
            </a:endParaRPr>
          </a:p>
        </p:txBody>
      </p:sp>
      <p:pic>
        <p:nvPicPr>
          <p:cNvPr id="4" name="图片 3" descr="图片包含 游戏机, 光盘, 灯光, 标志&#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340" y="1340263"/>
            <a:ext cx="3353739" cy="50306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99181" y="0"/>
            <a:ext cx="4611418" cy="1143000"/>
          </a:xfrm>
        </p:spPr>
        <p:txBody>
          <a:bodyPr>
            <a:normAutofit/>
          </a:bodyPr>
          <a:lstStyle/>
          <a:p>
            <a:r>
              <a:rPr lang="en-US" altLang="zh-CN" sz="4800" dirty="0"/>
              <a:t>   </a:t>
            </a:r>
            <a:r>
              <a:rPr lang="zh-CN" altLang="en-US" sz="4800" dirty="0"/>
              <a:t>开课时间</a:t>
            </a:r>
            <a:endParaRPr lang="zh-CN" altLang="en-US" sz="4800" dirty="0"/>
          </a:p>
        </p:txBody>
      </p:sp>
      <p:sp>
        <p:nvSpPr>
          <p:cNvPr id="3" name="灯片编号占位符 2"/>
          <p:cNvSpPr>
            <a:spLocks noGrp="1"/>
          </p:cNvSpPr>
          <p:nvPr>
            <p:ph type="sldNum" sz="quarter" idx="12"/>
          </p:nvPr>
        </p:nvSpPr>
        <p:spPr/>
        <p:txBody>
          <a:bodyPr/>
          <a:lstStyle/>
          <a:p>
            <a:fld id="{170C4DAE-5702-4204-A862-275C05BFE825}" type="slidenum">
              <a:rPr lang="zh-CN" altLang="en-US" smtClean="0"/>
            </a:fld>
            <a:endParaRPr lang="zh-CN" altLang="en-US"/>
          </a:p>
        </p:txBody>
      </p:sp>
      <p:sp>
        <p:nvSpPr>
          <p:cNvPr id="5" name="文本框 4"/>
          <p:cNvSpPr txBox="1"/>
          <p:nvPr/>
        </p:nvSpPr>
        <p:spPr>
          <a:xfrm>
            <a:off x="3674110" y="2512695"/>
            <a:ext cx="4699635" cy="1198880"/>
          </a:xfrm>
          <a:prstGeom prst="rect">
            <a:avLst/>
          </a:prstGeom>
          <a:noFill/>
        </p:spPr>
        <p:txBody>
          <a:bodyPr wrap="none" rtlCol="0">
            <a:spAutoFit/>
          </a:bodyPr>
          <a:p>
            <a:pPr algn="l"/>
            <a:r>
              <a:rPr lang="en-US" altLang="zh-CN" sz="2400"/>
              <a:t>      </a:t>
            </a:r>
            <a:r>
              <a:rPr lang="zh-CN" altLang="en-US" sz="2400">
                <a:solidFill>
                  <a:srgbClr val="FF0000"/>
                </a:solidFill>
              </a:rPr>
              <a:t>2020年9月28日-9月30日，</a:t>
            </a:r>
            <a:endParaRPr lang="zh-CN" altLang="en-US" sz="2400">
              <a:solidFill>
                <a:srgbClr val="FF0000"/>
              </a:solidFill>
            </a:endParaRPr>
          </a:p>
          <a:p>
            <a:pPr algn="l"/>
            <a:endParaRPr lang="zh-CN" altLang="en-US" sz="2400">
              <a:solidFill>
                <a:srgbClr val="FF0000"/>
              </a:solidFill>
            </a:endParaRPr>
          </a:p>
          <a:p>
            <a:pPr algn="l"/>
            <a:r>
              <a:rPr lang="zh-CN" altLang="en-US" sz="2400">
                <a:solidFill>
                  <a:srgbClr val="FF0000"/>
                </a:solidFill>
              </a:rPr>
              <a:t>可在2020年11月8日前观看回放。</a:t>
            </a:r>
            <a:endParaRPr lang="zh-CN" altLang="en-US" sz="24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4" name="图片 3" descr="电子产品的特写&#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349" y="1091913"/>
            <a:ext cx="4154978" cy="5713095"/>
          </a:xfrm>
          <a:prstGeom prst="rect">
            <a:avLst/>
          </a:prstGeom>
        </p:spPr>
      </p:pic>
      <p:sp>
        <p:nvSpPr>
          <p:cNvPr id="5" name="矩形 4"/>
          <p:cNvSpPr/>
          <p:nvPr/>
        </p:nvSpPr>
        <p:spPr>
          <a:xfrm>
            <a:off x="5232400" y="1592577"/>
            <a:ext cx="6096000" cy="2585323"/>
          </a:xfrm>
          <a:prstGeom prst="rect">
            <a:avLst/>
          </a:prstGeom>
        </p:spPr>
        <p:txBody>
          <a:bodyPr>
            <a:spAutoFit/>
          </a:bodyPr>
          <a:lstStyle/>
          <a:p>
            <a:pPr marL="342900" indent="-342900">
              <a:buAutoNum type="arabicPeriod"/>
            </a:pPr>
            <a:r>
              <a:rPr lang="en-US" altLang="zh-CN" dirty="0"/>
              <a:t>IOS</a:t>
            </a:r>
            <a:r>
              <a:rPr lang="zh-CN" altLang="en-US" dirty="0"/>
              <a:t>版本下载：</a:t>
            </a:r>
            <a:endParaRPr lang="en-US" altLang="zh-CN" dirty="0"/>
          </a:p>
          <a:p>
            <a:r>
              <a:rPr lang="zh-CN" altLang="en-US" dirty="0"/>
              <a:t>直接从</a:t>
            </a:r>
            <a:r>
              <a:rPr lang="en-US" altLang="zh-CN" dirty="0"/>
              <a:t>APP store</a:t>
            </a:r>
            <a:r>
              <a:rPr lang="zh-CN" altLang="en-US" dirty="0"/>
              <a:t>，搜索“</a:t>
            </a:r>
            <a:r>
              <a:rPr lang="zh-CN" altLang="en-US" dirty="0">
                <a:solidFill>
                  <a:srgbClr val="497CCF"/>
                </a:solidFill>
              </a:rPr>
              <a:t>中国抗癌协会</a:t>
            </a:r>
            <a:r>
              <a:rPr lang="zh-CN" altLang="en-US" dirty="0"/>
              <a:t>”，即可进行下载。（如左图）</a:t>
            </a:r>
            <a:endParaRPr lang="en-US" altLang="zh-CN" dirty="0"/>
          </a:p>
          <a:p>
            <a:endParaRPr lang="en-US" altLang="zh-CN" dirty="0"/>
          </a:p>
          <a:p>
            <a:pPr marL="342900" indent="-342900">
              <a:buAutoNum type="arabicPeriod" startAt="2"/>
            </a:pPr>
            <a:r>
              <a:rPr lang="zh-CN" altLang="en-US" dirty="0"/>
              <a:t>华为版本下载：</a:t>
            </a:r>
            <a:endParaRPr lang="en-US" altLang="zh-CN" dirty="0"/>
          </a:p>
          <a:p>
            <a:r>
              <a:rPr lang="zh-CN" altLang="en-US" dirty="0"/>
              <a:t>直接从华为市场，搜索“</a:t>
            </a:r>
            <a:r>
              <a:rPr lang="zh-CN" altLang="en-US" dirty="0">
                <a:solidFill>
                  <a:srgbClr val="497CCF"/>
                </a:solidFill>
              </a:rPr>
              <a:t>中国抗癌协会</a:t>
            </a:r>
            <a:r>
              <a:rPr lang="zh-CN" altLang="en-US" dirty="0"/>
              <a:t>”，即可进行下载。</a:t>
            </a:r>
            <a:endParaRPr lang="en-US" altLang="zh-CN" dirty="0"/>
          </a:p>
          <a:p>
            <a:endParaRPr lang="en-US" altLang="zh-CN" dirty="0"/>
          </a:p>
          <a:p>
            <a:endParaRPr lang="en-US" altLang="zh-CN" dirty="0"/>
          </a:p>
          <a:p>
            <a:r>
              <a:rPr lang="en-US" altLang="zh-CN" dirty="0"/>
              <a:t>3</a:t>
            </a:r>
            <a:r>
              <a:rPr lang="zh-CN" altLang="en-US" dirty="0"/>
              <a:t> 扫码下载</a:t>
            </a:r>
            <a:r>
              <a:rPr lang="en-US" altLang="zh-CN" dirty="0"/>
              <a:t>APP</a:t>
            </a:r>
            <a:endParaRPr lang="en-US" altLang="zh-CN" dirty="0"/>
          </a:p>
        </p:txBody>
      </p:sp>
      <p:pic>
        <p:nvPicPr>
          <p:cNvPr id="10" name="图片 9" descr="图片包含 游戏, 文字, 钟表&#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675" y="3763895"/>
            <a:ext cx="2744985" cy="27449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矩形 6"/>
          <p:cNvSpPr/>
          <p:nvPr/>
        </p:nvSpPr>
        <p:spPr>
          <a:xfrm>
            <a:off x="1456333" y="2998674"/>
            <a:ext cx="3053311" cy="1200329"/>
          </a:xfrm>
          <a:prstGeom prst="rect">
            <a:avLst/>
          </a:prstGeom>
        </p:spPr>
        <p:txBody>
          <a:bodyPr wrap="square">
            <a:spAutoFit/>
          </a:bodyPr>
          <a:lstStyle/>
          <a:p>
            <a:r>
              <a:rPr lang="zh-CN" altLang="en-US" dirty="0"/>
              <a:t>新用户注册 CACA APP（如右图）</a:t>
            </a:r>
            <a:endParaRPr lang="zh-CN" altLang="en-US" dirty="0"/>
          </a:p>
          <a:p>
            <a:r>
              <a:rPr lang="zh-CN" altLang="en-US" dirty="0"/>
              <a:t>注册完成后，点击云课堂版块</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536" y="1028700"/>
            <a:ext cx="4325762" cy="58096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4" name="图片 3" descr="手机屏幕的截图&#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82" y="1138133"/>
            <a:ext cx="9550400" cy="5494990"/>
          </a:xfrm>
          <a:prstGeom prst="rect">
            <a:avLst/>
          </a:prstGeom>
        </p:spPr>
      </p:pic>
      <p:sp>
        <p:nvSpPr>
          <p:cNvPr id="5" name="矩形 4"/>
          <p:cNvSpPr/>
          <p:nvPr/>
        </p:nvSpPr>
        <p:spPr>
          <a:xfrm>
            <a:off x="4319846" y="2905871"/>
            <a:ext cx="2779223" cy="1477328"/>
          </a:xfrm>
          <a:prstGeom prst="rect">
            <a:avLst/>
          </a:prstGeom>
        </p:spPr>
        <p:txBody>
          <a:bodyPr wrap="square">
            <a:spAutoFit/>
          </a:bodyPr>
          <a:lstStyle/>
          <a:p>
            <a:r>
              <a:rPr lang="zh-CN" altLang="en-US" dirty="0"/>
              <a:t>进入</a:t>
            </a:r>
            <a:r>
              <a:rPr lang="en-US" altLang="zh-CN" dirty="0"/>
              <a:t>CACA</a:t>
            </a:r>
            <a:r>
              <a:rPr lang="zh-CN" altLang="en-US" dirty="0"/>
              <a:t>云课堂界面</a:t>
            </a:r>
            <a:endParaRPr lang="zh-CN" altLang="en-US" dirty="0"/>
          </a:p>
          <a:p>
            <a:r>
              <a:rPr lang="zh-CN" altLang="en-US" dirty="0"/>
              <a:t>滑动找到重症医学专委会云课堂版块（如左图）</a:t>
            </a:r>
            <a:endParaRPr lang="en-US" altLang="zh-CN" dirty="0"/>
          </a:p>
          <a:p>
            <a:r>
              <a:rPr lang="zh-CN" altLang="en-US" dirty="0"/>
              <a:t>点击进入专委会云课堂专题页（如右图）</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矩形 2"/>
          <p:cNvSpPr/>
          <p:nvPr/>
        </p:nvSpPr>
        <p:spPr>
          <a:xfrm>
            <a:off x="4851400" y="2905871"/>
            <a:ext cx="3320011" cy="1200329"/>
          </a:xfrm>
          <a:prstGeom prst="rect">
            <a:avLst/>
          </a:prstGeom>
        </p:spPr>
        <p:txBody>
          <a:bodyPr wrap="square">
            <a:spAutoFit/>
          </a:bodyPr>
          <a:lstStyle/>
          <a:p>
            <a:r>
              <a:rPr lang="zh-CN" altLang="en-US" dirty="0"/>
              <a:t>进入培训班列表界面滑动找到想要报名的培训班课程，点击进入相关培训班进行课程查看并点击报名</a:t>
            </a:r>
            <a:endParaRPr lang="zh-CN" altLang="en-US" dirty="0"/>
          </a:p>
        </p:txBody>
      </p:sp>
      <p:pic>
        <p:nvPicPr>
          <p:cNvPr id="5" name="图片 4" descr="手机屏幕的截图&#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120" y="937011"/>
            <a:ext cx="9860790" cy="57309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肿瘤重症医学专业委员会云课堂</a:t>
            </a:r>
            <a:r>
              <a:rPr lang="en-US" altLang="zh-CN" dirty="0"/>
              <a:t>—</a:t>
            </a:r>
            <a:r>
              <a:rPr lang="zh-CN" altLang="en-US" dirty="0"/>
              <a:t>线上继教项目</a:t>
            </a:r>
            <a:endParaRPr lang="zh-CN" altLang="en-US" dirty="0"/>
          </a:p>
        </p:txBody>
      </p:sp>
      <p:sp>
        <p:nvSpPr>
          <p:cNvPr id="45" name="文本框 44"/>
          <p:cNvSpPr txBox="1"/>
          <p:nvPr>
            <p:custDataLst>
              <p:tags r:id="rId1"/>
            </p:custDataLst>
          </p:nvPr>
        </p:nvSpPr>
        <p:spPr>
          <a:xfrm>
            <a:off x="585493" y="2508703"/>
            <a:ext cx="1741681" cy="3971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fontAlgn="auto">
              <a:lnSpc>
                <a:spcPct val="150000"/>
              </a:lnSpc>
              <a:spcBef>
                <a:spcPts val="0"/>
              </a:spcBef>
              <a:spcAft>
                <a:spcPts val="0"/>
              </a:spcAft>
              <a:buSzPct val="100000"/>
            </a:pPr>
            <a:endPar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5" name="图片 4" descr="手机屏幕的截图&#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493" y="1028700"/>
            <a:ext cx="9392075" cy="5403894"/>
          </a:xfrm>
          <a:prstGeom prst="rect">
            <a:avLst/>
          </a:prstGeom>
        </p:spPr>
      </p:pic>
      <p:sp>
        <p:nvSpPr>
          <p:cNvPr id="6" name="矩形 5"/>
          <p:cNvSpPr/>
          <p:nvPr/>
        </p:nvSpPr>
        <p:spPr>
          <a:xfrm>
            <a:off x="3573380" y="3407481"/>
            <a:ext cx="3416300" cy="646331"/>
          </a:xfrm>
          <a:prstGeom prst="rect">
            <a:avLst/>
          </a:prstGeom>
        </p:spPr>
        <p:txBody>
          <a:bodyPr wrap="square">
            <a:spAutoFit/>
          </a:bodyPr>
          <a:lstStyle/>
          <a:p>
            <a:r>
              <a:rPr lang="zh-CN" altLang="en-US" dirty="0"/>
              <a:t>查看报名须知、并填写个人信息，完成注册</a:t>
            </a:r>
            <a:endParaRPr lang="zh-CN" altLang="en-US" dirty="0"/>
          </a:p>
        </p:txBody>
      </p:sp>
    </p:spTree>
  </p:cSld>
  <p:clrMapOvr>
    <a:masterClrMapping/>
  </p:clrMapOvr>
</p:sld>
</file>

<file path=ppt/tags/tag1.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525fefb5-b17b-48dd-a274-24390d90be09"/>
</p:tagLst>
</file>

<file path=ppt/tags/tag2.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TEMPLATE_CATEGORY" val="diagram"/>
  <p:tag name="KSO_WM_TEMPLATE_INDEX" val="20177699"/>
  <p:tag name="KSO_WM_UNIT_TYPE" val="m_h_f"/>
  <p:tag name="KSO_WM_UNIT_INDEX" val="1_6_1"/>
  <p:tag name="KSO_WM_UNIT_ID" val="diagram20177699_2*m_h_f*1_6_1"/>
  <p:tag name="KSO_WM_UNIT_LAYERLEVEL" val="1_1_1"/>
  <p:tag name="KSO_WM_UNIT_VALUE" val="114"/>
  <p:tag name="KSO_WM_UNIT_HIGHLIGHT" val="0"/>
  <p:tag name="KSO_WM_UNIT_COMPATIBLE" val="0"/>
  <p:tag name="KSO_WM_UNIT_CLEAR" val="0"/>
  <p:tag name="KSO_WM_BEAUTIFY_FLAG" val="#wm#"/>
  <p:tag name="KSO_WM_TAG_VERSION" val="1.0"/>
  <p:tag name="KSO_WM_DIAGRAM_GROUP_CODE" val="m1-1"/>
  <p:tag name="KSO_WM_UNIT_PRESET_TEXT" val="Click here to enter your text.Click here to enter your text.Click here to enter your text.Click here to enter your text.Click here to enter your text.Click here to enter your text."/>
  <p:tag name="KSO_WM_UNIT_TEXT_FILL_FORE_SCHEMECOLOR_INDEX" val="13"/>
  <p:tag name="KSO_WM_UNIT_TEXT_FILL_TYPE" val="1"/>
  <p:tag name="KSO_WM_UNIT_USESOURCEFORMAT_APPLY" val="1"/>
</p:tagLst>
</file>

<file path=ppt/theme/theme1.xml><?xml version="1.0" encoding="utf-8"?>
<a:theme xmlns:a="http://schemas.openxmlformats.org/drawingml/2006/main" name="主题5">
  <a:themeElements>
    <a:clrScheme name="房利美">
      <a:dk1>
        <a:srgbClr val="000000"/>
      </a:dk1>
      <a:lt1>
        <a:srgbClr val="FFFFFF"/>
      </a:lt1>
      <a:dk2>
        <a:srgbClr val="768395"/>
      </a:dk2>
      <a:lt2>
        <a:srgbClr val="F0F0F0"/>
      </a:lt2>
      <a:accent1>
        <a:srgbClr val="159FDA"/>
      </a:accent1>
      <a:accent2>
        <a:srgbClr val="69C6EF"/>
      </a:accent2>
      <a:accent3>
        <a:srgbClr val="8392A0"/>
      </a:accent3>
      <a:accent4>
        <a:srgbClr val="818181"/>
      </a:accent4>
      <a:accent5>
        <a:srgbClr val="A5A5A5"/>
      </a:accent5>
      <a:accent6>
        <a:srgbClr val="C9C9C9"/>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1301</Words>
  <Application>WPS 演示</Application>
  <PresentationFormat>宽屏</PresentationFormat>
  <Paragraphs>96</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宋体</vt:lpstr>
      <vt:lpstr>Wingdings</vt:lpstr>
      <vt:lpstr>微软雅黑</vt:lpstr>
      <vt:lpstr>Calibri</vt:lpstr>
      <vt:lpstr>Times New Roman</vt:lpstr>
      <vt:lpstr>Arial Unicode MS</vt:lpstr>
      <vt:lpstr>主题5</vt:lpstr>
      <vt:lpstr>PowerPoint 演示文稿</vt:lpstr>
      <vt:lpstr>肿瘤重症医学专业委员会云课堂—线上继教项目</vt:lpstr>
      <vt:lpstr>肿瘤重症医学专业委员会云课堂—线上继教项目</vt:lpstr>
      <vt:lpstr>课 程 排 期</vt:lpstr>
      <vt:lpstr>肿瘤重症医学专业委员会云课堂—线上继教项目</vt:lpstr>
      <vt:lpstr>肿瘤重症医学专业委员会云课堂—线上继教项目</vt:lpstr>
      <vt:lpstr>肿瘤重症医学专业委员会云课堂—线上继教项目</vt:lpstr>
      <vt:lpstr>肿瘤重症医学专业委员会云课堂—线上继教项目</vt:lpstr>
      <vt:lpstr>肿瘤重症医学专业委员会云课堂—线上继教项目</vt:lpstr>
      <vt:lpstr>肿瘤重症医学专业委员会云课堂—线上继教项目</vt:lpstr>
      <vt:lpstr>肿瘤重症医学专业委员会云课堂—线上继教项目</vt:lpstr>
      <vt:lpstr>PowerPoint 演示文稿</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张培</cp:lastModifiedBy>
  <cp:revision>191</cp:revision>
  <cp:lastPrinted>2019-02-26T16:00:00Z</cp:lastPrinted>
  <dcterms:created xsi:type="dcterms:W3CDTF">2019-02-26T16:00:00Z</dcterms:created>
  <dcterms:modified xsi:type="dcterms:W3CDTF">2020-12-02T08:11:16Z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2052-11.1.0.10132</vt:lpwstr>
  </property>
</Properties>
</file>